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56"/>
  </p:notesMasterIdLst>
  <p:handoutMasterIdLst>
    <p:handoutMasterId r:id="rId57"/>
  </p:handoutMasterIdLst>
  <p:sldIdLst>
    <p:sldId id="536" r:id="rId5"/>
    <p:sldId id="547" r:id="rId6"/>
    <p:sldId id="637" r:id="rId7"/>
    <p:sldId id="638" r:id="rId8"/>
    <p:sldId id="556" r:id="rId9"/>
    <p:sldId id="558" r:id="rId10"/>
    <p:sldId id="712" r:id="rId11"/>
    <p:sldId id="650" r:id="rId12"/>
    <p:sldId id="639" r:id="rId13"/>
    <p:sldId id="651" r:id="rId14"/>
    <p:sldId id="648" r:id="rId15"/>
    <p:sldId id="649" r:id="rId16"/>
    <p:sldId id="652" r:id="rId17"/>
    <p:sldId id="640" r:id="rId18"/>
    <p:sldId id="641" r:id="rId19"/>
    <p:sldId id="642" r:id="rId20"/>
    <p:sldId id="643" r:id="rId21"/>
    <p:sldId id="644" r:id="rId22"/>
    <p:sldId id="654" r:id="rId23"/>
    <p:sldId id="691" r:id="rId24"/>
    <p:sldId id="692" r:id="rId25"/>
    <p:sldId id="564" r:id="rId26"/>
    <p:sldId id="659" r:id="rId27"/>
    <p:sldId id="682" r:id="rId28"/>
    <p:sldId id="714" r:id="rId29"/>
    <p:sldId id="686" r:id="rId30"/>
    <p:sldId id="715" r:id="rId31"/>
    <p:sldId id="657" r:id="rId32"/>
    <p:sldId id="671" r:id="rId33"/>
    <p:sldId id="674" r:id="rId34"/>
    <p:sldId id="672" r:id="rId35"/>
    <p:sldId id="676" r:id="rId36"/>
    <p:sldId id="677" r:id="rId37"/>
    <p:sldId id="679" r:id="rId38"/>
    <p:sldId id="681" r:id="rId39"/>
    <p:sldId id="678" r:id="rId40"/>
    <p:sldId id="680" r:id="rId41"/>
    <p:sldId id="717" r:id="rId42"/>
    <p:sldId id="716" r:id="rId43"/>
    <p:sldId id="689" r:id="rId44"/>
    <p:sldId id="718" r:id="rId45"/>
    <p:sldId id="719" r:id="rId46"/>
    <p:sldId id="695" r:id="rId47"/>
    <p:sldId id="711" r:id="rId48"/>
    <p:sldId id="710" r:id="rId49"/>
    <p:sldId id="701" r:id="rId50"/>
    <p:sldId id="705" r:id="rId51"/>
    <p:sldId id="707" r:id="rId52"/>
    <p:sldId id="708" r:id="rId53"/>
    <p:sldId id="709" r:id="rId54"/>
    <p:sldId id="534" r:id="rId55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E7556C-FCC3-4EB9-B445-C18A71BD0743}">
          <p14:sldIdLst>
            <p14:sldId id="536"/>
            <p14:sldId id="547"/>
            <p14:sldId id="637"/>
            <p14:sldId id="638"/>
            <p14:sldId id="556"/>
            <p14:sldId id="558"/>
            <p14:sldId id="712"/>
            <p14:sldId id="650"/>
            <p14:sldId id="639"/>
            <p14:sldId id="651"/>
            <p14:sldId id="648"/>
            <p14:sldId id="649"/>
            <p14:sldId id="652"/>
            <p14:sldId id="640"/>
            <p14:sldId id="641"/>
            <p14:sldId id="642"/>
            <p14:sldId id="643"/>
            <p14:sldId id="644"/>
            <p14:sldId id="654"/>
            <p14:sldId id="691"/>
            <p14:sldId id="692"/>
            <p14:sldId id="564"/>
            <p14:sldId id="659"/>
            <p14:sldId id="682"/>
            <p14:sldId id="714"/>
            <p14:sldId id="686"/>
            <p14:sldId id="715"/>
            <p14:sldId id="657"/>
            <p14:sldId id="671"/>
            <p14:sldId id="674"/>
            <p14:sldId id="672"/>
            <p14:sldId id="676"/>
            <p14:sldId id="677"/>
            <p14:sldId id="679"/>
            <p14:sldId id="681"/>
            <p14:sldId id="678"/>
            <p14:sldId id="680"/>
            <p14:sldId id="717"/>
            <p14:sldId id="716"/>
            <p14:sldId id="689"/>
            <p14:sldId id="718"/>
            <p14:sldId id="719"/>
            <p14:sldId id="695"/>
            <p14:sldId id="711"/>
            <p14:sldId id="710"/>
            <p14:sldId id="701"/>
            <p14:sldId id="705"/>
            <p14:sldId id="707"/>
            <p14:sldId id="708"/>
            <p14:sldId id="709"/>
            <p14:sldId id="5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F610A9"/>
    <a:srgbClr val="C6D9F1"/>
    <a:srgbClr val="CC0000"/>
    <a:srgbClr val="FFCC00"/>
    <a:srgbClr val="FF0066"/>
    <a:srgbClr val="F8F2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95400" autoAdjust="0"/>
  </p:normalViewPr>
  <p:slideViewPr>
    <p:cSldViewPr snapToGrid="0">
      <p:cViewPr varScale="1">
        <p:scale>
          <a:sx n="79" d="100"/>
          <a:sy n="79" d="100"/>
        </p:scale>
        <p:origin x="23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昆良(kala)" userId="1816f35c-6553-46f1-a9c0-d011e6994c56" providerId="ADAL" clId="{0A37B8BB-D520-4643-9055-C5C9C9579DD3}"/>
  </pc:docChgLst>
  <pc:docChgLst>
    <pc:chgData name="陳昆良(kala)" userId="1816f35c-6553-46f1-a9c0-d011e6994c56" providerId="ADAL" clId="{2F1E6EB8-23FC-40B0-A705-4B80C16BC245}"/>
  </pc:docChgLst>
  <pc:docChgLst>
    <pc:chgData name="陳昆良 陳" userId="1816f35c-6553-46f1-a9c0-d011e6994c56" providerId="ADAL" clId="{6C2C8DEC-A938-4BD6-AC6F-E8D15B1DC52D}"/>
    <pc:docChg chg="modSld">
      <pc:chgData name="陳昆良 陳" userId="1816f35c-6553-46f1-a9c0-d011e6994c56" providerId="ADAL" clId="{6C2C8DEC-A938-4BD6-AC6F-E8D15B1DC52D}" dt="2021-12-13T08:48:43.944" v="117" actId="207"/>
      <pc:docMkLst>
        <pc:docMk/>
      </pc:docMkLst>
    </pc:docChg>
  </pc:docChgLst>
  <pc:docChgLst>
    <pc:chgData name="陳昆良 陳" userId="1816f35c-6553-46f1-a9c0-d011e6994c56" providerId="ADAL" clId="{83B02679-F601-4408-9D30-1678B6FA03CB}"/>
  </pc:docChgLst>
  <pc:docChgLst>
    <pc:chgData name="陳昆良 陳" userId="1816f35c-6553-46f1-a9c0-d011e6994c56" providerId="ADAL" clId="{E104DDE2-688B-431A-9E32-32A53C69F9F0}"/>
    <pc:docChg chg="undo custSel addSld delSld modSld sldOrd delSection modSection">
      <pc:chgData name="陳昆良 陳" userId="1816f35c-6553-46f1-a9c0-d011e6994c56" providerId="ADAL" clId="{E104DDE2-688B-431A-9E32-32A53C69F9F0}" dt="2022-02-25T01:31:36.394" v="2284" actId="255"/>
      <pc:docMkLst>
        <pc:docMk/>
      </pc:docMkLst>
      <pc:sldChg chg="modSp">
        <pc:chgData name="陳昆良 陳" userId="1816f35c-6553-46f1-a9c0-d011e6994c56" providerId="ADAL" clId="{E104DDE2-688B-431A-9E32-32A53C69F9F0}" dt="2022-02-23T06:54:53.084" v="32"/>
        <pc:sldMkLst>
          <pc:docMk/>
          <pc:sldMk cId="1014987283" sldId="536"/>
        </pc:sldMkLst>
        <pc:spChg chg="mod">
          <ac:chgData name="陳昆良 陳" userId="1816f35c-6553-46f1-a9c0-d011e6994c56" providerId="ADAL" clId="{E104DDE2-688B-431A-9E32-32A53C69F9F0}" dt="2022-02-23T06:54:53.084" v="32"/>
          <ac:spMkLst>
            <pc:docMk/>
            <pc:sldMk cId="1014987283" sldId="536"/>
            <ac:spMk id="2050" creationId="{00000000-0000-0000-0000-000000000000}"/>
          </ac:spMkLst>
        </pc:spChg>
      </pc:sldChg>
      <pc:sldChg chg="ord">
        <pc:chgData name="陳昆良 陳" userId="1816f35c-6553-46f1-a9c0-d011e6994c56" providerId="ADAL" clId="{E104DDE2-688B-431A-9E32-32A53C69F9F0}" dt="2022-02-24T01:40:01.311" v="273"/>
        <pc:sldMkLst>
          <pc:docMk/>
          <pc:sldMk cId="552077732" sldId="564"/>
        </pc:sldMkLst>
      </pc:sldChg>
      <pc:sldChg chg="modSp">
        <pc:chgData name="陳昆良 陳" userId="1816f35c-6553-46f1-a9c0-d011e6994c56" providerId="ADAL" clId="{E104DDE2-688B-431A-9E32-32A53C69F9F0}" dt="2022-02-24T01:40:24.771" v="281" actId="6549"/>
        <pc:sldMkLst>
          <pc:docMk/>
          <pc:sldMk cId="4013297942" sldId="637"/>
        </pc:sldMkLst>
        <pc:spChg chg="mod">
          <ac:chgData name="陳昆良 陳" userId="1816f35c-6553-46f1-a9c0-d011e6994c56" providerId="ADAL" clId="{E104DDE2-688B-431A-9E32-32A53C69F9F0}" dt="2022-02-24T01:40:24.771" v="281" actId="6549"/>
          <ac:spMkLst>
            <pc:docMk/>
            <pc:sldMk cId="4013297942" sldId="637"/>
            <ac:spMk id="3" creationId="{8D9D8A43-27E9-463A-9AD0-960D19812406}"/>
          </ac:spMkLst>
        </pc:spChg>
      </pc:sldChg>
      <pc:sldChg chg="modSp">
        <pc:chgData name="陳昆良 陳" userId="1816f35c-6553-46f1-a9c0-d011e6994c56" providerId="ADAL" clId="{E104DDE2-688B-431A-9E32-32A53C69F9F0}" dt="2022-02-24T01:40:14.627" v="277" actId="6549"/>
        <pc:sldMkLst>
          <pc:docMk/>
          <pc:sldMk cId="1111156692" sldId="643"/>
        </pc:sldMkLst>
        <pc:spChg chg="mod">
          <ac:chgData name="陳昆良 陳" userId="1816f35c-6553-46f1-a9c0-d011e6994c56" providerId="ADAL" clId="{E104DDE2-688B-431A-9E32-32A53C69F9F0}" dt="2022-02-24T01:40:14.627" v="277" actId="6549"/>
          <ac:spMkLst>
            <pc:docMk/>
            <pc:sldMk cId="1111156692" sldId="643"/>
            <ac:spMk id="3" creationId="{8D9D8A43-27E9-463A-9AD0-960D19812406}"/>
          </ac:spMkLst>
        </pc:spChg>
      </pc:sldChg>
      <pc:sldChg chg="addSp delSp modSp">
        <pc:chgData name="陳昆良 陳" userId="1816f35c-6553-46f1-a9c0-d011e6994c56" providerId="ADAL" clId="{E104DDE2-688B-431A-9E32-32A53C69F9F0}" dt="2022-02-25T00:38:26.159" v="2148" actId="1076"/>
        <pc:sldMkLst>
          <pc:docMk/>
          <pc:sldMk cId="2415679739" sldId="644"/>
        </pc:sldMkLst>
        <pc:spChg chg="add del mod">
          <ac:chgData name="陳昆良 陳" userId="1816f35c-6553-46f1-a9c0-d011e6994c56" providerId="ADAL" clId="{E104DDE2-688B-431A-9E32-32A53C69F9F0}" dt="2022-02-25T00:37:44.809" v="2139" actId="478"/>
          <ac:spMkLst>
            <pc:docMk/>
            <pc:sldMk cId="2415679739" sldId="644"/>
            <ac:spMk id="3" creationId="{F9795D7E-C29A-4D78-AFAA-7E4A1C9ED60A}"/>
          </ac:spMkLst>
        </pc:spChg>
        <pc:spChg chg="mod">
          <ac:chgData name="陳昆良 陳" userId="1816f35c-6553-46f1-a9c0-d011e6994c56" providerId="ADAL" clId="{E104DDE2-688B-431A-9E32-32A53C69F9F0}" dt="2022-02-25T00:38:15.352" v="2147" actId="1036"/>
          <ac:spMkLst>
            <pc:docMk/>
            <pc:sldMk cId="2415679739" sldId="644"/>
            <ac:spMk id="13" creationId="{498ACC6B-3CAC-41B9-8252-E8736E2331E4}"/>
          </ac:spMkLst>
        </pc:spChg>
        <pc:spChg chg="mod">
          <ac:chgData name="陳昆良 陳" userId="1816f35c-6553-46f1-a9c0-d011e6994c56" providerId="ADAL" clId="{E104DDE2-688B-431A-9E32-32A53C69F9F0}" dt="2022-02-25T00:38:15.352" v="2147" actId="1036"/>
          <ac:spMkLst>
            <pc:docMk/>
            <pc:sldMk cId="2415679739" sldId="644"/>
            <ac:spMk id="15" creationId="{60CC9EB6-E4AB-40DB-A144-D9073DF0F471}"/>
          </ac:spMkLst>
        </pc:spChg>
        <pc:spChg chg="mod">
          <ac:chgData name="陳昆良 陳" userId="1816f35c-6553-46f1-a9c0-d011e6994c56" providerId="ADAL" clId="{E104DDE2-688B-431A-9E32-32A53C69F9F0}" dt="2022-02-25T00:37:27.953" v="2119" actId="1036"/>
          <ac:spMkLst>
            <pc:docMk/>
            <pc:sldMk cId="2415679739" sldId="644"/>
            <ac:spMk id="17" creationId="{F34E3C23-B0CC-4032-9190-FEFFA7166AF5}"/>
          </ac:spMkLst>
        </pc:spChg>
        <pc:spChg chg="mod">
          <ac:chgData name="陳昆良 陳" userId="1816f35c-6553-46f1-a9c0-d011e6994c56" providerId="ADAL" clId="{E104DDE2-688B-431A-9E32-32A53C69F9F0}" dt="2022-02-25T00:38:26.159" v="2148" actId="1076"/>
          <ac:spMkLst>
            <pc:docMk/>
            <pc:sldMk cId="2415679739" sldId="644"/>
            <ac:spMk id="18" creationId="{E466A25A-6655-4354-94F7-E2F088B43D9B}"/>
          </ac:spMkLst>
        </pc:spChg>
        <pc:picChg chg="mod">
          <ac:chgData name="陳昆良 陳" userId="1816f35c-6553-46f1-a9c0-d011e6994c56" providerId="ADAL" clId="{E104DDE2-688B-431A-9E32-32A53C69F9F0}" dt="2022-02-25T00:38:15.352" v="2147" actId="1036"/>
          <ac:picMkLst>
            <pc:docMk/>
            <pc:sldMk cId="2415679739" sldId="644"/>
            <ac:picMk id="8" creationId="{A29E1D9B-D69A-4BC8-B7D1-0AB70C70BC0E}"/>
          </ac:picMkLst>
        </pc:picChg>
        <pc:picChg chg="mod">
          <ac:chgData name="陳昆良 陳" userId="1816f35c-6553-46f1-a9c0-d011e6994c56" providerId="ADAL" clId="{E104DDE2-688B-431A-9E32-32A53C69F9F0}" dt="2022-02-25T00:38:15.352" v="2147" actId="1036"/>
          <ac:picMkLst>
            <pc:docMk/>
            <pc:sldMk cId="2415679739" sldId="644"/>
            <ac:picMk id="10" creationId="{6F845F82-078A-421C-9435-1A3319970C8D}"/>
          </ac:picMkLst>
        </pc:picChg>
      </pc:sldChg>
      <pc:sldChg chg="del">
        <pc:chgData name="陳昆良 陳" userId="1816f35c-6553-46f1-a9c0-d011e6994c56" providerId="ADAL" clId="{E104DDE2-688B-431A-9E32-32A53C69F9F0}" dt="2022-02-24T04:21:46.775" v="634" actId="2696"/>
        <pc:sldMkLst>
          <pc:docMk/>
          <pc:sldMk cId="189955358" sldId="647"/>
        </pc:sldMkLst>
      </pc:sldChg>
      <pc:sldChg chg="modSp">
        <pc:chgData name="陳昆良 陳" userId="1816f35c-6553-46f1-a9c0-d011e6994c56" providerId="ADAL" clId="{E104DDE2-688B-431A-9E32-32A53C69F9F0}" dt="2022-02-23T06:56:36.750" v="36" actId="6549"/>
        <pc:sldMkLst>
          <pc:docMk/>
          <pc:sldMk cId="558412132" sldId="652"/>
        </pc:sldMkLst>
        <pc:spChg chg="mod">
          <ac:chgData name="陳昆良 陳" userId="1816f35c-6553-46f1-a9c0-d011e6994c56" providerId="ADAL" clId="{E104DDE2-688B-431A-9E32-32A53C69F9F0}" dt="2022-02-23T06:56:36.750" v="36" actId="6549"/>
          <ac:spMkLst>
            <pc:docMk/>
            <pc:sldMk cId="558412132" sldId="652"/>
            <ac:spMk id="15" creationId="{53D2F59D-2FE3-4C8C-ACFF-D7A8F1C0B950}"/>
          </ac:spMkLst>
        </pc:spChg>
      </pc:sldChg>
      <pc:sldChg chg="modSp">
        <pc:chgData name="陳昆良 陳" userId="1816f35c-6553-46f1-a9c0-d011e6994c56" providerId="ADAL" clId="{E104DDE2-688B-431A-9E32-32A53C69F9F0}" dt="2022-02-23T07:05:15.394" v="231" actId="1036"/>
        <pc:sldMkLst>
          <pc:docMk/>
          <pc:sldMk cId="1318622599" sldId="654"/>
        </pc:sldMkLst>
        <pc:graphicFrameChg chg="mod modGraphic">
          <ac:chgData name="陳昆良 陳" userId="1816f35c-6553-46f1-a9c0-d011e6994c56" providerId="ADAL" clId="{E104DDE2-688B-431A-9E32-32A53C69F9F0}" dt="2022-02-23T07:05:15.394" v="231" actId="1036"/>
          <ac:graphicFrameMkLst>
            <pc:docMk/>
            <pc:sldMk cId="1318622599" sldId="654"/>
            <ac:graphicFrameMk id="8" creationId="{B5DD43D4-5170-4EE6-A6AD-E7FDC7B03354}"/>
          </ac:graphicFrameMkLst>
        </pc:graphicFrameChg>
      </pc:sldChg>
      <pc:sldChg chg="del">
        <pc:chgData name="陳昆良 陳" userId="1816f35c-6553-46f1-a9c0-d011e6994c56" providerId="ADAL" clId="{E104DDE2-688B-431A-9E32-32A53C69F9F0}" dt="2022-02-24T04:21:50.381" v="635" actId="2696"/>
        <pc:sldMkLst>
          <pc:docMk/>
          <pc:sldMk cId="3552490245" sldId="655"/>
        </pc:sldMkLst>
      </pc:sldChg>
      <pc:sldChg chg="del">
        <pc:chgData name="陳昆良 陳" userId="1816f35c-6553-46f1-a9c0-d011e6994c56" providerId="ADAL" clId="{E104DDE2-688B-431A-9E32-32A53C69F9F0}" dt="2022-02-24T04:21:57.282" v="636" actId="2696"/>
        <pc:sldMkLst>
          <pc:docMk/>
          <pc:sldMk cId="4248950865" sldId="656"/>
        </pc:sldMkLst>
      </pc:sldChg>
      <pc:sldChg chg="modSp">
        <pc:chgData name="陳昆良 陳" userId="1816f35c-6553-46f1-a9c0-d011e6994c56" providerId="ADAL" clId="{E104DDE2-688B-431A-9E32-32A53C69F9F0}" dt="2022-02-24T04:23:06.724" v="643" actId="6549"/>
        <pc:sldMkLst>
          <pc:docMk/>
          <pc:sldMk cId="3116767591" sldId="657"/>
        </pc:sldMkLst>
        <pc:spChg chg="mod">
          <ac:chgData name="陳昆良 陳" userId="1816f35c-6553-46f1-a9c0-d011e6994c56" providerId="ADAL" clId="{E104DDE2-688B-431A-9E32-32A53C69F9F0}" dt="2022-02-24T04:23:06.724" v="643" actId="6549"/>
          <ac:spMkLst>
            <pc:docMk/>
            <pc:sldMk cId="3116767591" sldId="657"/>
            <ac:spMk id="2" creationId="{2118F770-6EDB-4D41-8C2A-A29D59BAB5B5}"/>
          </ac:spMkLst>
        </pc:spChg>
      </pc:sldChg>
      <pc:sldChg chg="del">
        <pc:chgData name="陳昆良 陳" userId="1816f35c-6553-46f1-a9c0-d011e6994c56" providerId="ADAL" clId="{E104DDE2-688B-431A-9E32-32A53C69F9F0}" dt="2022-02-24T04:22:38.940" v="638" actId="2696"/>
        <pc:sldMkLst>
          <pc:docMk/>
          <pc:sldMk cId="2955528157" sldId="658"/>
        </pc:sldMkLst>
      </pc:sldChg>
      <pc:sldChg chg="ord">
        <pc:chgData name="陳昆良 陳" userId="1816f35c-6553-46f1-a9c0-d011e6994c56" providerId="ADAL" clId="{E104DDE2-688B-431A-9E32-32A53C69F9F0}" dt="2022-02-24T04:39:40.159" v="798"/>
        <pc:sldMkLst>
          <pc:docMk/>
          <pc:sldMk cId="2033480465" sldId="659"/>
        </pc:sldMkLst>
      </pc:sldChg>
      <pc:sldChg chg="del">
        <pc:chgData name="陳昆良 陳" userId="1816f35c-6553-46f1-a9c0-d011e6994c56" providerId="ADAL" clId="{E104DDE2-688B-431A-9E32-32A53C69F9F0}" dt="2022-02-24T04:22:08.140" v="637" actId="2696"/>
        <pc:sldMkLst>
          <pc:docMk/>
          <pc:sldMk cId="825580639" sldId="670"/>
        </pc:sldMkLst>
      </pc:sldChg>
      <pc:sldChg chg="modSp">
        <pc:chgData name="陳昆良 陳" userId="1816f35c-6553-46f1-a9c0-d011e6994c56" providerId="ADAL" clId="{E104DDE2-688B-431A-9E32-32A53C69F9F0}" dt="2022-02-24T04:39:15.105" v="797" actId="20577"/>
        <pc:sldMkLst>
          <pc:docMk/>
          <pc:sldMk cId="1894843886" sldId="671"/>
        </pc:sldMkLst>
        <pc:spChg chg="mod">
          <ac:chgData name="陳昆良 陳" userId="1816f35c-6553-46f1-a9c0-d011e6994c56" providerId="ADAL" clId="{E104DDE2-688B-431A-9E32-32A53C69F9F0}" dt="2022-02-24T04:39:15.105" v="797" actId="20577"/>
          <ac:spMkLst>
            <pc:docMk/>
            <pc:sldMk cId="1894843886" sldId="671"/>
            <ac:spMk id="3" creationId="{067F245B-2A4F-4BE8-919E-75D829BA8D5D}"/>
          </ac:spMkLst>
        </pc:spChg>
      </pc:sldChg>
      <pc:sldChg chg="delSp modSp">
        <pc:chgData name="陳昆良 陳" userId="1816f35c-6553-46f1-a9c0-d011e6994c56" providerId="ADAL" clId="{E104DDE2-688B-431A-9E32-32A53C69F9F0}" dt="2022-02-24T05:38:25.082" v="982"/>
        <pc:sldMkLst>
          <pc:docMk/>
          <pc:sldMk cId="474463338" sldId="672"/>
        </pc:sldMkLst>
        <pc:spChg chg="del mod">
          <ac:chgData name="陳昆良 陳" userId="1816f35c-6553-46f1-a9c0-d011e6994c56" providerId="ADAL" clId="{E104DDE2-688B-431A-9E32-32A53C69F9F0}" dt="2022-02-24T04:57:32.829" v="917" actId="478"/>
          <ac:spMkLst>
            <pc:docMk/>
            <pc:sldMk cId="474463338" sldId="672"/>
            <ac:spMk id="10" creationId="{92A8E39C-E3AD-4AAF-A1B8-7FF590E0CD85}"/>
          </ac:spMkLst>
        </pc:spChg>
        <pc:graphicFrameChg chg="mod modGraphic">
          <ac:chgData name="陳昆良 陳" userId="1816f35c-6553-46f1-a9c0-d011e6994c56" providerId="ADAL" clId="{E104DDE2-688B-431A-9E32-32A53C69F9F0}" dt="2022-02-24T05:38:25.082" v="982"/>
          <ac:graphicFrameMkLst>
            <pc:docMk/>
            <pc:sldMk cId="474463338" sldId="672"/>
            <ac:graphicFrameMk id="8" creationId="{93F03C4F-FDA9-49E2-A055-8FC7DBF3F3DC}"/>
          </ac:graphicFrameMkLst>
        </pc:graphicFrameChg>
      </pc:sldChg>
      <pc:sldChg chg="modSp">
        <pc:chgData name="陳昆良 陳" userId="1816f35c-6553-46f1-a9c0-d011e6994c56" providerId="ADAL" clId="{E104DDE2-688B-431A-9E32-32A53C69F9F0}" dt="2022-02-24T04:40:02.679" v="799" actId="207"/>
        <pc:sldMkLst>
          <pc:docMk/>
          <pc:sldMk cId="3827704473" sldId="674"/>
        </pc:sldMkLst>
        <pc:spChg chg="mod">
          <ac:chgData name="陳昆良 陳" userId="1816f35c-6553-46f1-a9c0-d011e6994c56" providerId="ADAL" clId="{E104DDE2-688B-431A-9E32-32A53C69F9F0}" dt="2022-02-24T04:40:02.679" v="799" actId="207"/>
          <ac:spMkLst>
            <pc:docMk/>
            <pc:sldMk cId="3827704473" sldId="674"/>
            <ac:spMk id="3" creationId="{F18B824B-7C3C-4191-B743-6F92A6F923BB}"/>
          </ac:spMkLst>
        </pc:spChg>
      </pc:sldChg>
      <pc:sldChg chg="modSp">
        <pc:chgData name="陳昆良 陳" userId="1816f35c-6553-46f1-a9c0-d011e6994c56" providerId="ADAL" clId="{E104DDE2-688B-431A-9E32-32A53C69F9F0}" dt="2022-02-24T04:52:19.424" v="859" actId="113"/>
        <pc:sldMkLst>
          <pc:docMk/>
          <pc:sldMk cId="1952284986" sldId="676"/>
        </pc:sldMkLst>
        <pc:graphicFrameChg chg="mod modGraphic">
          <ac:chgData name="陳昆良 陳" userId="1816f35c-6553-46f1-a9c0-d011e6994c56" providerId="ADAL" clId="{E104DDE2-688B-431A-9E32-32A53C69F9F0}" dt="2022-02-24T04:52:19.424" v="859" actId="113"/>
          <ac:graphicFrameMkLst>
            <pc:docMk/>
            <pc:sldMk cId="1952284986" sldId="676"/>
            <ac:graphicFrameMk id="8" creationId="{83F13010-73B5-49EE-9AB5-69B3D25B0508}"/>
          </ac:graphicFrameMkLst>
        </pc:graphicFrameChg>
      </pc:sldChg>
      <pc:sldChg chg="modSp">
        <pc:chgData name="陳昆良 陳" userId="1816f35c-6553-46f1-a9c0-d011e6994c56" providerId="ADAL" clId="{E104DDE2-688B-431A-9E32-32A53C69F9F0}" dt="2022-02-25T00:26:13.986" v="1835" actId="113"/>
        <pc:sldMkLst>
          <pc:docMk/>
          <pc:sldMk cId="2526410514" sldId="677"/>
        </pc:sldMkLst>
        <pc:graphicFrameChg chg="mod modGraphic">
          <ac:chgData name="陳昆良 陳" userId="1816f35c-6553-46f1-a9c0-d011e6994c56" providerId="ADAL" clId="{E104DDE2-688B-431A-9E32-32A53C69F9F0}" dt="2022-02-24T05:37:10.001" v="975"/>
          <ac:graphicFrameMkLst>
            <pc:docMk/>
            <pc:sldMk cId="2526410514" sldId="677"/>
            <ac:graphicFrameMk id="7" creationId="{3D6A5928-C7E0-4886-BE29-46D2C0658680}"/>
          </ac:graphicFrameMkLst>
        </pc:graphicFrameChg>
        <pc:graphicFrameChg chg="mod modGraphic">
          <ac:chgData name="陳昆良 陳" userId="1816f35c-6553-46f1-a9c0-d011e6994c56" providerId="ADAL" clId="{E104DDE2-688B-431A-9E32-32A53C69F9F0}" dt="2022-02-25T00:26:13.986" v="1835" actId="113"/>
          <ac:graphicFrameMkLst>
            <pc:docMk/>
            <pc:sldMk cId="2526410514" sldId="677"/>
            <ac:graphicFrameMk id="8" creationId="{83F13010-73B5-49EE-9AB5-69B3D25B0508}"/>
          </ac:graphicFrameMkLst>
        </pc:graphicFrameChg>
      </pc:sldChg>
      <pc:sldChg chg="modSp">
        <pc:chgData name="陳昆良 陳" userId="1816f35c-6553-46f1-a9c0-d011e6994c56" providerId="ADAL" clId="{E104DDE2-688B-431A-9E32-32A53C69F9F0}" dt="2022-02-24T05:38:56.600" v="983" actId="207"/>
        <pc:sldMkLst>
          <pc:docMk/>
          <pc:sldMk cId="3002050552" sldId="679"/>
        </pc:sldMkLst>
        <pc:spChg chg="mod">
          <ac:chgData name="陳昆良 陳" userId="1816f35c-6553-46f1-a9c0-d011e6994c56" providerId="ADAL" clId="{E104DDE2-688B-431A-9E32-32A53C69F9F0}" dt="2022-02-24T05:38:56.600" v="983" actId="207"/>
          <ac:spMkLst>
            <pc:docMk/>
            <pc:sldMk cId="3002050552" sldId="679"/>
            <ac:spMk id="3" creationId="{F18B824B-7C3C-4191-B743-6F92A6F923BB}"/>
          </ac:spMkLst>
        </pc:spChg>
      </pc:sldChg>
      <pc:sldChg chg="addSp delSp modSp">
        <pc:chgData name="陳昆良 陳" userId="1816f35c-6553-46f1-a9c0-d011e6994c56" providerId="ADAL" clId="{E104DDE2-688B-431A-9E32-32A53C69F9F0}" dt="2022-02-24T05:42:10.446" v="1033" actId="1076"/>
        <pc:sldMkLst>
          <pc:docMk/>
          <pc:sldMk cId="2798931416" sldId="681"/>
        </pc:sldMkLst>
        <pc:spChg chg="mod">
          <ac:chgData name="陳昆良 陳" userId="1816f35c-6553-46f1-a9c0-d011e6994c56" providerId="ADAL" clId="{E104DDE2-688B-431A-9E32-32A53C69F9F0}" dt="2022-02-24T05:39:40.109" v="986" actId="20577"/>
          <ac:spMkLst>
            <pc:docMk/>
            <pc:sldMk cId="2798931416" sldId="681"/>
            <ac:spMk id="9" creationId="{AB24DC62-6B6A-4080-93D9-01355E808688}"/>
          </ac:spMkLst>
        </pc:spChg>
        <pc:spChg chg="mod">
          <ac:chgData name="陳昆良 陳" userId="1816f35c-6553-46f1-a9c0-d011e6994c56" providerId="ADAL" clId="{E104DDE2-688B-431A-9E32-32A53C69F9F0}" dt="2022-02-24T05:41:58.352" v="1030" actId="14100"/>
          <ac:spMkLst>
            <pc:docMk/>
            <pc:sldMk cId="2798931416" sldId="681"/>
            <ac:spMk id="38" creationId="{249A9364-FA9B-4B9E-BBE8-C03B238D1256}"/>
          </ac:spMkLst>
        </pc:spChg>
        <pc:picChg chg="add mod">
          <ac:chgData name="陳昆良 陳" userId="1816f35c-6553-46f1-a9c0-d011e6994c56" providerId="ADAL" clId="{E104DDE2-688B-431A-9E32-32A53C69F9F0}" dt="2022-02-24T05:42:10.446" v="1033" actId="1076"/>
          <ac:picMkLst>
            <pc:docMk/>
            <pc:sldMk cId="2798931416" sldId="681"/>
            <ac:picMk id="3" creationId="{8E2A0461-2936-4917-B414-F447885CE487}"/>
          </ac:picMkLst>
        </pc:picChg>
        <pc:picChg chg="del">
          <ac:chgData name="陳昆良 陳" userId="1816f35c-6553-46f1-a9c0-d011e6994c56" providerId="ADAL" clId="{E104DDE2-688B-431A-9E32-32A53C69F9F0}" dt="2022-02-24T05:41:17.765" v="990" actId="478"/>
          <ac:picMkLst>
            <pc:docMk/>
            <pc:sldMk cId="2798931416" sldId="681"/>
            <ac:picMk id="46" creationId="{4A2DE15F-5FC3-404C-942B-747038AA49BE}"/>
          </ac:picMkLst>
        </pc:picChg>
      </pc:sldChg>
      <pc:sldChg chg="modSp">
        <pc:chgData name="陳昆良 陳" userId="1816f35c-6553-46f1-a9c0-d011e6994c56" providerId="ADAL" clId="{E104DDE2-688B-431A-9E32-32A53C69F9F0}" dt="2022-02-24T01:39:51.932" v="272" actId="6549"/>
        <pc:sldMkLst>
          <pc:docMk/>
          <pc:sldMk cId="861334700" sldId="682"/>
        </pc:sldMkLst>
        <pc:spChg chg="mod">
          <ac:chgData name="陳昆良 陳" userId="1816f35c-6553-46f1-a9c0-d011e6994c56" providerId="ADAL" clId="{E104DDE2-688B-431A-9E32-32A53C69F9F0}" dt="2022-02-24T01:39:51.932" v="272" actId="6549"/>
          <ac:spMkLst>
            <pc:docMk/>
            <pc:sldMk cId="861334700" sldId="682"/>
            <ac:spMk id="3" creationId="{8D9D8A43-27E9-463A-9AD0-960D19812406}"/>
          </ac:spMkLst>
        </pc:spChg>
      </pc:sldChg>
      <pc:sldChg chg="del">
        <pc:chgData name="陳昆良 陳" userId="1816f35c-6553-46f1-a9c0-d011e6994c56" providerId="ADAL" clId="{E104DDE2-688B-431A-9E32-32A53C69F9F0}" dt="2022-02-24T06:02:55.629" v="1035" actId="2696"/>
        <pc:sldMkLst>
          <pc:docMk/>
          <pc:sldMk cId="233945858" sldId="683"/>
        </pc:sldMkLst>
      </pc:sldChg>
      <pc:sldChg chg="add">
        <pc:chgData name="陳昆良 陳" userId="1816f35c-6553-46f1-a9c0-d011e6994c56" providerId="ADAL" clId="{E104DDE2-688B-431A-9E32-32A53C69F9F0}" dt="2022-02-24T03:39:35.283" v="287"/>
        <pc:sldMkLst>
          <pc:docMk/>
          <pc:sldMk cId="1115033990" sldId="686"/>
        </pc:sldMkLst>
      </pc:sldChg>
      <pc:sldChg chg="del">
        <pc:chgData name="陳昆良 陳" userId="1816f35c-6553-46f1-a9c0-d011e6994c56" providerId="ADAL" clId="{E104DDE2-688B-431A-9E32-32A53C69F9F0}" dt="2022-02-24T03:39:26.846" v="286" actId="2696"/>
        <pc:sldMkLst>
          <pc:docMk/>
          <pc:sldMk cId="1831058239" sldId="686"/>
        </pc:sldMkLst>
      </pc:sldChg>
      <pc:sldChg chg="modSp">
        <pc:chgData name="陳昆良 陳" userId="1816f35c-6553-46f1-a9c0-d011e6994c56" providerId="ADAL" clId="{E104DDE2-688B-431A-9E32-32A53C69F9F0}" dt="2022-02-24T06:41:11.217" v="1747" actId="1035"/>
        <pc:sldMkLst>
          <pc:docMk/>
          <pc:sldMk cId="3761901038" sldId="689"/>
        </pc:sldMkLst>
        <pc:spChg chg="mod">
          <ac:chgData name="陳昆良 陳" userId="1816f35c-6553-46f1-a9c0-d011e6994c56" providerId="ADAL" clId="{E104DDE2-688B-431A-9E32-32A53C69F9F0}" dt="2022-02-24T06:40:56.047" v="1730" actId="27636"/>
          <ac:spMkLst>
            <pc:docMk/>
            <pc:sldMk cId="3761901038" sldId="689"/>
            <ac:spMk id="2" creationId="{1800A1A6-BF7E-49BC-933E-0D503FD128BD}"/>
          </ac:spMkLst>
        </pc:spChg>
        <pc:spChg chg="mod">
          <ac:chgData name="陳昆良 陳" userId="1816f35c-6553-46f1-a9c0-d011e6994c56" providerId="ADAL" clId="{E104DDE2-688B-431A-9E32-32A53C69F9F0}" dt="2022-02-24T06:41:11.217" v="1747" actId="1035"/>
          <ac:spMkLst>
            <pc:docMk/>
            <pc:sldMk cId="3761901038" sldId="689"/>
            <ac:spMk id="8" creationId="{333315A5-AAB7-459B-86DC-C9CAEC0AD9B2}"/>
          </ac:spMkLst>
        </pc:spChg>
      </pc:sldChg>
      <pc:sldChg chg="addSp delSp del">
        <pc:chgData name="陳昆良 陳" userId="1816f35c-6553-46f1-a9c0-d011e6994c56" providerId="ADAL" clId="{E104DDE2-688B-431A-9E32-32A53C69F9F0}" dt="2022-02-24T06:40:15.789" v="1716" actId="2696"/>
        <pc:sldMkLst>
          <pc:docMk/>
          <pc:sldMk cId="1654141818" sldId="690"/>
        </pc:sldMkLst>
        <pc:picChg chg="del">
          <ac:chgData name="陳昆良 陳" userId="1816f35c-6553-46f1-a9c0-d011e6994c56" providerId="ADAL" clId="{E104DDE2-688B-431A-9E32-32A53C69F9F0}" dt="2022-02-24T06:07:16.520" v="1039" actId="478"/>
          <ac:picMkLst>
            <pc:docMk/>
            <pc:sldMk cId="1654141818" sldId="690"/>
            <ac:picMk id="8" creationId="{DF40985D-17AB-47A6-9240-27629F440248}"/>
          </ac:picMkLst>
        </pc:picChg>
        <pc:cxnChg chg="add">
          <ac:chgData name="陳昆良 陳" userId="1816f35c-6553-46f1-a9c0-d011e6994c56" providerId="ADAL" clId="{E104DDE2-688B-431A-9E32-32A53C69F9F0}" dt="2022-02-24T06:20:12.832" v="1318"/>
          <ac:cxnSpMkLst>
            <pc:docMk/>
            <pc:sldMk cId="1654141818" sldId="690"/>
            <ac:cxnSpMk id="37" creationId="{C333D7A1-6E34-4829-A9E7-229E65BD33F5}"/>
          </ac:cxnSpMkLst>
        </pc:cxnChg>
      </pc:sldChg>
      <pc:sldChg chg="add del">
        <pc:chgData name="陳昆良 陳" userId="1816f35c-6553-46f1-a9c0-d011e6994c56" providerId="ADAL" clId="{E104DDE2-688B-431A-9E32-32A53C69F9F0}" dt="2022-02-24T01:39:06.962" v="267" actId="2696"/>
        <pc:sldMkLst>
          <pc:docMk/>
          <pc:sldMk cId="732973418" sldId="691"/>
        </pc:sldMkLst>
      </pc:sldChg>
      <pc:sldChg chg="modSp del">
        <pc:chgData name="陳昆良 陳" userId="1816f35c-6553-46f1-a9c0-d011e6994c56" providerId="ADAL" clId="{E104DDE2-688B-431A-9E32-32A53C69F9F0}" dt="2022-02-24T01:38:30.778" v="263" actId="2696"/>
        <pc:sldMkLst>
          <pc:docMk/>
          <pc:sldMk cId="1194221602" sldId="691"/>
        </pc:sldMkLst>
        <pc:spChg chg="mod">
          <ac:chgData name="陳昆良 陳" userId="1816f35c-6553-46f1-a9c0-d011e6994c56" providerId="ADAL" clId="{E104DDE2-688B-431A-9E32-32A53C69F9F0}" dt="2022-02-23T07:08:46.208" v="250"/>
          <ac:spMkLst>
            <pc:docMk/>
            <pc:sldMk cId="1194221602" sldId="691"/>
            <ac:spMk id="2" creationId="{A4AE6058-284D-4D40-9099-E2A4765EC96C}"/>
          </ac:spMkLst>
        </pc:spChg>
      </pc:sldChg>
      <pc:sldChg chg="add">
        <pc:chgData name="陳昆良 陳" userId="1816f35c-6553-46f1-a9c0-d011e6994c56" providerId="ADAL" clId="{E104DDE2-688B-431A-9E32-32A53C69F9F0}" dt="2022-02-24T01:39:11.343" v="268"/>
        <pc:sldMkLst>
          <pc:docMk/>
          <pc:sldMk cId="1504250158" sldId="691"/>
        </pc:sldMkLst>
      </pc:sldChg>
      <pc:sldChg chg="del">
        <pc:chgData name="陳昆良 陳" userId="1816f35c-6553-46f1-a9c0-d011e6994c56" providerId="ADAL" clId="{E104DDE2-688B-431A-9E32-32A53C69F9F0}" dt="2022-02-24T01:38:30.787" v="264" actId="2696"/>
        <pc:sldMkLst>
          <pc:docMk/>
          <pc:sldMk cId="1130364295" sldId="692"/>
        </pc:sldMkLst>
      </pc:sldChg>
      <pc:sldChg chg="add del">
        <pc:chgData name="陳昆良 陳" userId="1816f35c-6553-46f1-a9c0-d011e6994c56" providerId="ADAL" clId="{E104DDE2-688B-431A-9E32-32A53C69F9F0}" dt="2022-02-24T01:39:06.958" v="266" actId="2696"/>
        <pc:sldMkLst>
          <pc:docMk/>
          <pc:sldMk cId="1177988858" sldId="692"/>
        </pc:sldMkLst>
      </pc:sldChg>
      <pc:sldChg chg="modSp add">
        <pc:chgData name="陳昆良 陳" userId="1816f35c-6553-46f1-a9c0-d011e6994c56" providerId="ADAL" clId="{E104DDE2-688B-431A-9E32-32A53C69F9F0}" dt="2022-02-24T04:17:28.552" v="595" actId="1076"/>
        <pc:sldMkLst>
          <pc:docMk/>
          <pc:sldMk cId="2305099322" sldId="692"/>
        </pc:sldMkLst>
        <pc:spChg chg="mod">
          <ac:chgData name="陳昆良 陳" userId="1816f35c-6553-46f1-a9c0-d011e6994c56" providerId="ADAL" clId="{E104DDE2-688B-431A-9E32-32A53C69F9F0}" dt="2022-02-24T04:17:28.552" v="595" actId="1076"/>
          <ac:spMkLst>
            <pc:docMk/>
            <pc:sldMk cId="2305099322" sldId="692"/>
            <ac:spMk id="6" creationId="{4AB3C37F-D535-4BF8-968E-F09C07FA5F26}"/>
          </ac:spMkLst>
        </pc:spChg>
      </pc:sldChg>
      <pc:sldChg chg="addSp delSp modSp">
        <pc:chgData name="陳昆良 陳" userId="1816f35c-6553-46f1-a9c0-d011e6994c56" providerId="ADAL" clId="{E104DDE2-688B-431A-9E32-32A53C69F9F0}" dt="2022-02-24T06:43:59.732" v="1817" actId="1035"/>
        <pc:sldMkLst>
          <pc:docMk/>
          <pc:sldMk cId="3069369948" sldId="695"/>
        </pc:sldMkLst>
        <pc:spChg chg="del">
          <ac:chgData name="陳昆良 陳" userId="1816f35c-6553-46f1-a9c0-d011e6994c56" providerId="ADAL" clId="{E104DDE2-688B-431A-9E32-32A53C69F9F0}" dt="2022-02-24T06:43:32.572" v="1783" actId="478"/>
          <ac:spMkLst>
            <pc:docMk/>
            <pc:sldMk cId="3069369948" sldId="695"/>
            <ac:spMk id="2" creationId="{6B099356-B4DB-402B-B2BA-806E3AD33F3C}"/>
          </ac:spMkLst>
        </pc:spChg>
        <pc:spChg chg="add mod">
          <ac:chgData name="陳昆良 陳" userId="1816f35c-6553-46f1-a9c0-d011e6994c56" providerId="ADAL" clId="{E104DDE2-688B-431A-9E32-32A53C69F9F0}" dt="2022-02-24T06:43:43.751" v="1785" actId="207"/>
          <ac:spMkLst>
            <pc:docMk/>
            <pc:sldMk cId="3069369948" sldId="695"/>
            <ac:spMk id="7" creationId="{C777FBDF-246C-4B72-8DA4-61E4715A0BEA}"/>
          </ac:spMkLst>
        </pc:spChg>
        <pc:spChg chg="del">
          <ac:chgData name="陳昆良 陳" userId="1816f35c-6553-46f1-a9c0-d011e6994c56" providerId="ADAL" clId="{E104DDE2-688B-431A-9E32-32A53C69F9F0}" dt="2022-02-24T06:43:48.409" v="1786" actId="478"/>
          <ac:spMkLst>
            <pc:docMk/>
            <pc:sldMk cId="3069369948" sldId="695"/>
            <ac:spMk id="54" creationId="{F656C67B-707D-4AB5-BB12-211D25DFA60C}"/>
          </ac:spMkLst>
        </pc:spChg>
        <pc:picChg chg="mod">
          <ac:chgData name="陳昆良 陳" userId="1816f35c-6553-46f1-a9c0-d011e6994c56" providerId="ADAL" clId="{E104DDE2-688B-431A-9E32-32A53C69F9F0}" dt="2022-02-24T06:43:59.732" v="1817" actId="1035"/>
          <ac:picMkLst>
            <pc:docMk/>
            <pc:sldMk cId="3069369948" sldId="695"/>
            <ac:picMk id="8" creationId="{169E7938-8936-4EE7-8D50-DBE5C87AF12B}"/>
          </ac:picMkLst>
        </pc:picChg>
        <pc:picChg chg="mod">
          <ac:chgData name="陳昆良 陳" userId="1816f35c-6553-46f1-a9c0-d011e6994c56" providerId="ADAL" clId="{E104DDE2-688B-431A-9E32-32A53C69F9F0}" dt="2022-02-24T06:43:59.732" v="1817" actId="1035"/>
          <ac:picMkLst>
            <pc:docMk/>
            <pc:sldMk cId="3069369948" sldId="695"/>
            <ac:picMk id="9" creationId="{0E2C32FE-53C4-4B63-B534-53BBC52F3D64}"/>
          </ac:picMkLst>
        </pc:picChg>
        <pc:picChg chg="mod">
          <ac:chgData name="陳昆良 陳" userId="1816f35c-6553-46f1-a9c0-d011e6994c56" providerId="ADAL" clId="{E104DDE2-688B-431A-9E32-32A53C69F9F0}" dt="2022-02-24T06:43:59.732" v="1817" actId="1035"/>
          <ac:picMkLst>
            <pc:docMk/>
            <pc:sldMk cId="3069369948" sldId="695"/>
            <ac:picMk id="10" creationId="{362F329D-C2B7-4118-B629-BE457B1E898D}"/>
          </ac:picMkLst>
        </pc:pic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11" creationId="{112EB287-616B-4C5C-805D-6FCB45C35A89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12" creationId="{868E8510-3155-4198-8BAA-B85844FDBD48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18" creationId="{CF177DAB-50DB-4BEE-A709-9D3472E412DA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19" creationId="{5519F13C-7A77-4B2C-834D-7A8768D466C6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21" creationId="{F2711C76-1679-423B-8306-B33A7CDE0988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23" creationId="{41C9C26F-F5BB-415A-A9D4-36FA47089DC5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26" creationId="{11302D71-F483-43D8-B6BB-6904CD1D0A56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28" creationId="{A6F3B066-A3EE-4073-B0A6-6F77BEC16DB0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30" creationId="{8906058F-C6D6-4FD2-9C3A-C43A6541B47B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34" creationId="{55C3FAAF-3E9F-4A65-98D3-9985036D7571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35" creationId="{5FEDB363-E8F4-46C3-AFC4-2F224789E7EB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37" creationId="{1A3862AD-46BC-430F-A08B-D8CC7BCBA92F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38" creationId="{DD5EE3AA-A466-4150-B581-0677F5AF062E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42" creationId="{E06DF67E-1375-46EA-8EE0-CEC60F95C6FC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44" creationId="{64477D07-3137-4C78-8F36-5AD9220FBC06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45" creationId="{76BDB7F6-BC10-4D83-B8B1-5E7D865149DD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49" creationId="{96F6097B-925F-4B83-A640-23C613E5A04C}"/>
          </ac:cxnSpMkLst>
        </pc:cxnChg>
        <pc:cxnChg chg="mod">
          <ac:chgData name="陳昆良 陳" userId="1816f35c-6553-46f1-a9c0-d011e6994c56" providerId="ADAL" clId="{E104DDE2-688B-431A-9E32-32A53C69F9F0}" dt="2022-02-24T06:43:59.732" v="1817" actId="1035"/>
          <ac:cxnSpMkLst>
            <pc:docMk/>
            <pc:sldMk cId="3069369948" sldId="695"/>
            <ac:cxnSpMk id="52" creationId="{74C825D9-20EE-4691-A3A5-8E79523F6A44}"/>
          </ac:cxnSpMkLst>
        </pc:cxnChg>
      </pc:sldChg>
      <pc:sldChg chg="modSp">
        <pc:chgData name="陳昆良 陳" userId="1816f35c-6553-46f1-a9c0-d011e6994c56" providerId="ADAL" clId="{E104DDE2-688B-431A-9E32-32A53C69F9F0}" dt="2022-02-25T01:31:36.394" v="2284" actId="255"/>
        <pc:sldMkLst>
          <pc:docMk/>
          <pc:sldMk cId="632202844" sldId="710"/>
        </pc:sldMkLst>
        <pc:spChg chg="mod">
          <ac:chgData name="陳昆良 陳" userId="1816f35c-6553-46f1-a9c0-d011e6994c56" providerId="ADAL" clId="{E104DDE2-688B-431A-9E32-32A53C69F9F0}" dt="2022-02-25T01:31:36.394" v="2284" actId="255"/>
          <ac:spMkLst>
            <pc:docMk/>
            <pc:sldMk cId="632202844" sldId="710"/>
            <ac:spMk id="3" creationId="{EDDC5927-B223-48E5-84E3-5F8BCF25FEFE}"/>
          </ac:spMkLst>
        </pc:spChg>
      </pc:sldChg>
      <pc:sldChg chg="modSp">
        <pc:chgData name="陳昆良 陳" userId="1816f35c-6553-46f1-a9c0-d011e6994c56" providerId="ADAL" clId="{E104DDE2-688B-431A-9E32-32A53C69F9F0}" dt="2022-02-25T00:30:36.191" v="1950"/>
        <pc:sldMkLst>
          <pc:docMk/>
          <pc:sldMk cId="276390967" sldId="711"/>
        </pc:sldMkLst>
        <pc:spChg chg="mod">
          <ac:chgData name="陳昆良 陳" userId="1816f35c-6553-46f1-a9c0-d011e6994c56" providerId="ADAL" clId="{E104DDE2-688B-431A-9E32-32A53C69F9F0}" dt="2022-02-24T06:44:34.153" v="1819" actId="20577"/>
          <ac:spMkLst>
            <pc:docMk/>
            <pc:sldMk cId="276390967" sldId="711"/>
            <ac:spMk id="2" creationId="{2D5D3E6B-B49F-4767-AE77-C9ED3D861263}"/>
          </ac:spMkLst>
        </pc:spChg>
        <pc:spChg chg="mod">
          <ac:chgData name="陳昆良 陳" userId="1816f35c-6553-46f1-a9c0-d011e6994c56" providerId="ADAL" clId="{E104DDE2-688B-431A-9E32-32A53C69F9F0}" dt="2022-02-25T00:30:36.191" v="1950"/>
          <ac:spMkLst>
            <pc:docMk/>
            <pc:sldMk cId="276390967" sldId="711"/>
            <ac:spMk id="3" creationId="{E792E2E3-A25E-4A3F-8AFA-D13C0AC5D104}"/>
          </ac:spMkLst>
        </pc:spChg>
      </pc:sldChg>
      <pc:sldChg chg="add del">
        <pc:chgData name="陳昆良 陳" userId="1816f35c-6553-46f1-a9c0-d011e6994c56" providerId="ADAL" clId="{E104DDE2-688B-431A-9E32-32A53C69F9F0}" dt="2022-02-24T03:37:46.565" v="284" actId="2696"/>
        <pc:sldMkLst>
          <pc:docMk/>
          <pc:sldMk cId="69868229" sldId="713"/>
        </pc:sldMkLst>
      </pc:sldChg>
      <pc:sldChg chg="addSp delSp modSp add">
        <pc:chgData name="陳昆良 陳" userId="1816f35c-6553-46f1-a9c0-d011e6994c56" providerId="ADAL" clId="{E104DDE2-688B-431A-9E32-32A53C69F9F0}" dt="2022-02-24T04:20:22.836" v="624" actId="1035"/>
        <pc:sldMkLst>
          <pc:docMk/>
          <pc:sldMk cId="1349492188" sldId="714"/>
        </pc:sldMkLst>
        <pc:spChg chg="del">
          <ac:chgData name="陳昆良 陳" userId="1816f35c-6553-46f1-a9c0-d011e6994c56" providerId="ADAL" clId="{E104DDE2-688B-431A-9E32-32A53C69F9F0}" dt="2022-02-24T03:39:52.252" v="288" actId="478"/>
          <ac:spMkLst>
            <pc:docMk/>
            <pc:sldMk cId="1349492188" sldId="714"/>
            <ac:spMk id="2" creationId="{4A547D53-4DB0-4940-BE4F-4794E428F2DE}"/>
          </ac:spMkLst>
        </pc:spChg>
        <pc:spChg chg="del">
          <ac:chgData name="陳昆良 陳" userId="1816f35c-6553-46f1-a9c0-d011e6994c56" providerId="ADAL" clId="{E104DDE2-688B-431A-9E32-32A53C69F9F0}" dt="2022-02-24T04:19:26.301" v="605" actId="478"/>
          <ac:spMkLst>
            <pc:docMk/>
            <pc:sldMk cId="1349492188" sldId="714"/>
            <ac:spMk id="3" creationId="{30C53A3B-26E8-420B-90A3-8E07B3FBB38C}"/>
          </ac:spMkLst>
        </pc:spChg>
        <pc:spChg chg="add mod">
          <ac:chgData name="陳昆良 陳" userId="1816f35c-6553-46f1-a9c0-d011e6994c56" providerId="ADAL" clId="{E104DDE2-688B-431A-9E32-32A53C69F9F0}" dt="2022-02-24T04:20:22.836" v="624" actId="1035"/>
          <ac:spMkLst>
            <pc:docMk/>
            <pc:sldMk cId="1349492188" sldId="714"/>
            <ac:spMk id="7" creationId="{ED132BC8-1509-43A3-AF29-E863E379A081}"/>
          </ac:spMkLst>
        </pc:spChg>
      </pc:sldChg>
      <pc:sldChg chg="addSp delSp modSp add">
        <pc:chgData name="陳昆良 陳" userId="1816f35c-6553-46f1-a9c0-d011e6994c56" providerId="ADAL" clId="{E104DDE2-688B-431A-9E32-32A53C69F9F0}" dt="2022-02-24T04:19:04.228" v="604" actId="478"/>
        <pc:sldMkLst>
          <pc:docMk/>
          <pc:sldMk cId="2122756188" sldId="715"/>
        </pc:sldMkLst>
        <pc:spChg chg="mod">
          <ac:chgData name="陳昆良 陳" userId="1816f35c-6553-46f1-a9c0-d011e6994c56" providerId="ADAL" clId="{E104DDE2-688B-431A-9E32-32A53C69F9F0}" dt="2022-02-24T04:02:27.332" v="300"/>
          <ac:spMkLst>
            <pc:docMk/>
            <pc:sldMk cId="2122756188" sldId="715"/>
            <ac:spMk id="2" creationId="{7F72C5CC-68F7-4B9C-B583-668963BB5C20}"/>
          </ac:spMkLst>
        </pc:spChg>
        <pc:spChg chg="del">
          <ac:chgData name="陳昆良 陳" userId="1816f35c-6553-46f1-a9c0-d011e6994c56" providerId="ADAL" clId="{E104DDE2-688B-431A-9E32-32A53C69F9F0}" dt="2022-02-24T04:01:26.079" v="290" actId="478"/>
          <ac:spMkLst>
            <pc:docMk/>
            <pc:sldMk cId="2122756188" sldId="715"/>
            <ac:spMk id="3" creationId="{9AAE8924-2072-4E7F-8694-BB5719F0C7A6}"/>
          </ac:spMkLst>
        </pc:spChg>
        <pc:spChg chg="add del">
          <ac:chgData name="陳昆良 陳" userId="1816f35c-6553-46f1-a9c0-d011e6994c56" providerId="ADAL" clId="{E104DDE2-688B-431A-9E32-32A53C69F9F0}" dt="2022-02-24T04:04:37.031" v="418" actId="478"/>
          <ac:spMkLst>
            <pc:docMk/>
            <pc:sldMk cId="2122756188" sldId="715"/>
            <ac:spMk id="11" creationId="{49D54053-44B1-4756-9A0F-76E356D7C826}"/>
          </ac:spMkLst>
        </pc:spChg>
        <pc:spChg chg="add del">
          <ac:chgData name="陳昆良 陳" userId="1816f35c-6553-46f1-a9c0-d011e6994c56" providerId="ADAL" clId="{E104DDE2-688B-431A-9E32-32A53C69F9F0}" dt="2022-02-24T04:04:34.120" v="416" actId="478"/>
          <ac:spMkLst>
            <pc:docMk/>
            <pc:sldMk cId="2122756188" sldId="715"/>
            <ac:spMk id="12" creationId="{53967B3A-BCDA-4B5D-8E43-EAE781B2090F}"/>
          </ac:spMkLst>
        </pc:spChg>
        <pc:spChg chg="add del">
          <ac:chgData name="陳昆良 陳" userId="1816f35c-6553-46f1-a9c0-d011e6994c56" providerId="ADAL" clId="{E104DDE2-688B-431A-9E32-32A53C69F9F0}" dt="2022-02-24T04:04:35.527" v="417" actId="478"/>
          <ac:spMkLst>
            <pc:docMk/>
            <pc:sldMk cId="2122756188" sldId="715"/>
            <ac:spMk id="13" creationId="{CB548FC8-C13C-4199-B4B8-5EE4F3646FD5}"/>
          </ac:spMkLst>
        </pc:spChg>
        <pc:spChg chg="add del mod">
          <ac:chgData name="陳昆良 陳" userId="1816f35c-6553-46f1-a9c0-d011e6994c56" providerId="ADAL" clId="{E104DDE2-688B-431A-9E32-32A53C69F9F0}" dt="2022-02-24T04:04:43.574" v="421" actId="478"/>
          <ac:spMkLst>
            <pc:docMk/>
            <pc:sldMk cId="2122756188" sldId="715"/>
            <ac:spMk id="16" creationId="{87276E16-1E9B-4003-AAFC-CCAC9B470EAC}"/>
          </ac:spMkLst>
        </pc:spChg>
        <pc:spChg chg="add del">
          <ac:chgData name="陳昆良 陳" userId="1816f35c-6553-46f1-a9c0-d011e6994c56" providerId="ADAL" clId="{E104DDE2-688B-431A-9E32-32A53C69F9F0}" dt="2022-02-24T04:04:44.783" v="422" actId="478"/>
          <ac:spMkLst>
            <pc:docMk/>
            <pc:sldMk cId="2122756188" sldId="715"/>
            <ac:spMk id="17" creationId="{A3FA43C2-BFB3-4CF9-96C8-A0B5FA2404C5}"/>
          </ac:spMkLst>
        </pc:spChg>
        <pc:spChg chg="add del mod">
          <ac:chgData name="陳昆良 陳" userId="1816f35c-6553-46f1-a9c0-d011e6994c56" providerId="ADAL" clId="{E104DDE2-688B-431A-9E32-32A53C69F9F0}" dt="2022-02-24T04:05:25.439" v="425" actId="478"/>
          <ac:spMkLst>
            <pc:docMk/>
            <pc:sldMk cId="2122756188" sldId="715"/>
            <ac:spMk id="18" creationId="{113B4C0C-0F3E-4AFD-B072-D253AF8C6D00}"/>
          </ac:spMkLst>
        </pc:spChg>
        <pc:spChg chg="add del mod">
          <ac:chgData name="陳昆良 陳" userId="1816f35c-6553-46f1-a9c0-d011e6994c56" providerId="ADAL" clId="{E104DDE2-688B-431A-9E32-32A53C69F9F0}" dt="2022-02-24T04:05:26.639" v="426" actId="478"/>
          <ac:spMkLst>
            <pc:docMk/>
            <pc:sldMk cId="2122756188" sldId="715"/>
            <ac:spMk id="19" creationId="{143EAA3A-B6C7-4CFA-BC35-1507BECEBDCB}"/>
          </ac:spMkLst>
        </pc:spChg>
        <pc:spChg chg="add del mod">
          <ac:chgData name="陳昆良 陳" userId="1816f35c-6553-46f1-a9c0-d011e6994c56" providerId="ADAL" clId="{E104DDE2-688B-431A-9E32-32A53C69F9F0}" dt="2022-02-24T04:05:28.033" v="427" actId="478"/>
          <ac:spMkLst>
            <pc:docMk/>
            <pc:sldMk cId="2122756188" sldId="715"/>
            <ac:spMk id="20" creationId="{45C63472-4A1C-4317-A617-4D91A23EB53F}"/>
          </ac:spMkLst>
        </pc:spChg>
        <pc:spChg chg="add del">
          <ac:chgData name="陳昆良 陳" userId="1816f35c-6553-46f1-a9c0-d011e6994c56" providerId="ADAL" clId="{E104DDE2-688B-431A-9E32-32A53C69F9F0}" dt="2022-02-24T04:04:47.727" v="424" actId="478"/>
          <ac:spMkLst>
            <pc:docMk/>
            <pc:sldMk cId="2122756188" sldId="715"/>
            <ac:spMk id="21" creationId="{7670F10B-4B06-4787-9990-63FC229FADA4}"/>
          </ac:spMkLst>
        </pc:spChg>
        <pc:spChg chg="add del">
          <ac:chgData name="陳昆良 陳" userId="1816f35c-6553-46f1-a9c0-d011e6994c56" providerId="ADAL" clId="{E104DDE2-688B-431A-9E32-32A53C69F9F0}" dt="2022-02-24T04:16:51.381" v="593" actId="478"/>
          <ac:spMkLst>
            <pc:docMk/>
            <pc:sldMk cId="2122756188" sldId="715"/>
            <ac:spMk id="24" creationId="{913411A2-B60F-4585-BB90-92C0262AE90F}"/>
          </ac:spMkLst>
        </pc:spChg>
        <pc:spChg chg="add del">
          <ac:chgData name="陳昆良 陳" userId="1816f35c-6553-46f1-a9c0-d011e6994c56" providerId="ADAL" clId="{E104DDE2-688B-431A-9E32-32A53C69F9F0}" dt="2022-02-24T04:04:46.728" v="423" actId="478"/>
          <ac:spMkLst>
            <pc:docMk/>
            <pc:sldMk cId="2122756188" sldId="715"/>
            <ac:spMk id="25" creationId="{9A8D2820-F40C-4C20-9000-D546A5D5E9A5}"/>
          </ac:spMkLst>
        </pc:spChg>
        <pc:spChg chg="add del">
          <ac:chgData name="陳昆良 陳" userId="1816f35c-6553-46f1-a9c0-d011e6994c56" providerId="ADAL" clId="{E104DDE2-688B-431A-9E32-32A53C69F9F0}" dt="2022-02-24T04:19:04.228" v="604" actId="478"/>
          <ac:spMkLst>
            <pc:docMk/>
            <pc:sldMk cId="2122756188" sldId="715"/>
            <ac:spMk id="26" creationId="{5E5BB695-3B6F-46F3-83B2-84F2B2E04322}"/>
          </ac:spMkLst>
        </pc:spChg>
        <pc:spChg chg="add del mod">
          <ac:chgData name="陳昆良 陳" userId="1816f35c-6553-46f1-a9c0-d011e6994c56" providerId="ADAL" clId="{E104DDE2-688B-431A-9E32-32A53C69F9F0}" dt="2022-02-24T04:01:52.935" v="299" actId="478"/>
          <ac:spMkLst>
            <pc:docMk/>
            <pc:sldMk cId="2122756188" sldId="715"/>
            <ac:spMk id="27" creationId="{CDDB9092-A1E8-4B30-B95A-A044EC114700}"/>
          </ac:spMkLst>
        </pc:spChg>
        <pc:spChg chg="add del mod">
          <ac:chgData name="陳昆良 陳" userId="1816f35c-6553-46f1-a9c0-d011e6994c56" providerId="ADAL" clId="{E104DDE2-688B-431A-9E32-32A53C69F9F0}" dt="2022-02-24T04:01:44.767" v="296" actId="478"/>
          <ac:spMkLst>
            <pc:docMk/>
            <pc:sldMk cId="2122756188" sldId="715"/>
            <ac:spMk id="29" creationId="{8DDA9D98-C4F2-4FD6-AACB-D40E7ED7789A}"/>
          </ac:spMkLst>
        </pc:spChg>
        <pc:spChg chg="add mod">
          <ac:chgData name="陳昆良 陳" userId="1816f35c-6553-46f1-a9c0-d011e6994c56" providerId="ADAL" clId="{E104DDE2-688B-431A-9E32-32A53C69F9F0}" dt="2022-02-24T04:13:45.406" v="540" actId="207"/>
          <ac:spMkLst>
            <pc:docMk/>
            <pc:sldMk cId="2122756188" sldId="715"/>
            <ac:spMk id="32" creationId="{D140F192-3185-410A-AE55-B77E259C196D}"/>
          </ac:spMkLst>
        </pc:spChg>
        <pc:spChg chg="add mod">
          <ac:chgData name="陳昆良 陳" userId="1816f35c-6553-46f1-a9c0-d011e6994c56" providerId="ADAL" clId="{E104DDE2-688B-431A-9E32-32A53C69F9F0}" dt="2022-02-24T04:13:38.290" v="539" actId="207"/>
          <ac:spMkLst>
            <pc:docMk/>
            <pc:sldMk cId="2122756188" sldId="715"/>
            <ac:spMk id="33" creationId="{914ED2ED-917D-4A67-AF12-31334F8F7D49}"/>
          </ac:spMkLst>
        </pc:spChg>
        <pc:spChg chg="add mod">
          <ac:chgData name="陳昆良 陳" userId="1816f35c-6553-46f1-a9c0-d011e6994c56" providerId="ADAL" clId="{E104DDE2-688B-431A-9E32-32A53C69F9F0}" dt="2022-02-24T04:13:58.998" v="556" actId="1037"/>
          <ac:spMkLst>
            <pc:docMk/>
            <pc:sldMk cId="2122756188" sldId="715"/>
            <ac:spMk id="34" creationId="{C66E4944-057C-4490-A550-6B18CE9D8CCF}"/>
          </ac:spMkLst>
        </pc:spChg>
        <pc:spChg chg="add mod">
          <ac:chgData name="陳昆良 陳" userId="1816f35c-6553-46f1-a9c0-d011e6994c56" providerId="ADAL" clId="{E104DDE2-688B-431A-9E32-32A53C69F9F0}" dt="2022-02-24T04:13:02.079" v="513" actId="1076"/>
          <ac:spMkLst>
            <pc:docMk/>
            <pc:sldMk cId="2122756188" sldId="715"/>
            <ac:spMk id="35" creationId="{B3EB5834-AB89-4248-8E00-8D9E7C91C370}"/>
          </ac:spMkLst>
        </pc:spChg>
        <pc:spChg chg="add mod">
          <ac:chgData name="陳昆良 陳" userId="1816f35c-6553-46f1-a9c0-d011e6994c56" providerId="ADAL" clId="{E104DDE2-688B-431A-9E32-32A53C69F9F0}" dt="2022-02-24T04:18:04.368" v="599" actId="1076"/>
          <ac:spMkLst>
            <pc:docMk/>
            <pc:sldMk cId="2122756188" sldId="715"/>
            <ac:spMk id="57" creationId="{17973135-2AE7-40BC-8052-66279C2E1D10}"/>
          </ac:spMkLst>
        </pc:spChg>
        <pc:spChg chg="add mod">
          <ac:chgData name="陳昆良 陳" userId="1816f35c-6553-46f1-a9c0-d011e6994c56" providerId="ADAL" clId="{E104DDE2-688B-431A-9E32-32A53C69F9F0}" dt="2022-02-24T04:18:52.048" v="603" actId="1076"/>
          <ac:spMkLst>
            <pc:docMk/>
            <pc:sldMk cId="2122756188" sldId="715"/>
            <ac:spMk id="62" creationId="{F22C63FC-4418-4893-A954-A23451B799B4}"/>
          </ac:spMkLst>
        </pc:spChg>
        <pc:grpChg chg="add mod">
          <ac:chgData name="陳昆良 陳" userId="1816f35c-6553-46f1-a9c0-d011e6994c56" providerId="ADAL" clId="{E104DDE2-688B-431A-9E32-32A53C69F9F0}" dt="2022-02-24T04:18:26.912" v="600" actId="1076"/>
          <ac:grpSpMkLst>
            <pc:docMk/>
            <pc:sldMk cId="2122756188" sldId="715"/>
            <ac:grpSpMk id="58" creationId="{9A46510F-50DC-4387-B9AC-420EE8818D32}"/>
          </ac:grpSpMkLst>
        </pc:grpChg>
        <pc:picChg chg="add mod">
          <ac:chgData name="陳昆良 陳" userId="1816f35c-6553-46f1-a9c0-d011e6994c56" providerId="ADAL" clId="{E104DDE2-688B-431A-9E32-32A53C69F9F0}" dt="2022-02-24T04:03:03.763" v="306" actId="1076"/>
          <ac:picMkLst>
            <pc:docMk/>
            <pc:sldMk cId="2122756188" sldId="715"/>
            <ac:picMk id="7" creationId="{D156BB7B-74DB-4DC4-A2EB-B3EE3C0C2E9A}"/>
          </ac:picMkLst>
        </pc:picChg>
        <pc:picChg chg="add mod">
          <ac:chgData name="陳昆良 陳" userId="1816f35c-6553-46f1-a9c0-d011e6994c56" providerId="ADAL" clId="{E104DDE2-688B-431A-9E32-32A53C69F9F0}" dt="2022-02-24T04:03:09.815" v="308" actId="1076"/>
          <ac:picMkLst>
            <pc:docMk/>
            <pc:sldMk cId="2122756188" sldId="715"/>
            <ac:picMk id="8" creationId="{98E7AA10-4CBE-4E9B-AF24-63D611D78078}"/>
          </ac:picMkLst>
        </pc:picChg>
        <pc:picChg chg="add del">
          <ac:chgData name="陳昆良 陳" userId="1816f35c-6553-46f1-a9c0-d011e6994c56" providerId="ADAL" clId="{E104DDE2-688B-431A-9E32-32A53C69F9F0}" dt="2022-02-24T04:01:38.183" v="292" actId="478"/>
          <ac:picMkLst>
            <pc:docMk/>
            <pc:sldMk cId="2122756188" sldId="715"/>
            <ac:picMk id="10" creationId="{FBF5E0EA-E78A-4743-8C68-287F137B55AE}"/>
          </ac:picMkLst>
        </pc:picChg>
        <pc:picChg chg="add del">
          <ac:chgData name="陳昆良 陳" userId="1816f35c-6553-46f1-a9c0-d011e6994c56" providerId="ADAL" clId="{E104DDE2-688B-431A-9E32-32A53C69F9F0}" dt="2022-02-24T04:01:39.352" v="293" actId="478"/>
          <ac:picMkLst>
            <pc:docMk/>
            <pc:sldMk cId="2122756188" sldId="715"/>
            <ac:picMk id="23" creationId="{777FB94D-C54C-4110-AD44-D54F7AF76A6A}"/>
          </ac:picMkLst>
        </pc:picChg>
        <pc:picChg chg="add del">
          <ac:chgData name="陳昆良 陳" userId="1816f35c-6553-46f1-a9c0-d011e6994c56" providerId="ADAL" clId="{E104DDE2-688B-431A-9E32-32A53C69F9F0}" dt="2022-02-24T04:01:42.888" v="294" actId="478"/>
          <ac:picMkLst>
            <pc:docMk/>
            <pc:sldMk cId="2122756188" sldId="715"/>
            <ac:picMk id="28" creationId="{9E670E25-6FC6-4327-AE71-B7493A582AB4}"/>
          </ac:picMkLst>
        </pc:picChg>
        <pc:picChg chg="add mod">
          <ac:chgData name="陳昆良 陳" userId="1816f35c-6553-46f1-a9c0-d011e6994c56" providerId="ADAL" clId="{E104DDE2-688B-431A-9E32-32A53C69F9F0}" dt="2022-02-24T04:14:14.614" v="558" actId="1076"/>
          <ac:picMkLst>
            <pc:docMk/>
            <pc:sldMk cId="2122756188" sldId="715"/>
            <ac:picMk id="30" creationId="{92A6C8C3-9E15-4B1C-BC86-97E2C8BAD92A}"/>
          </ac:picMkLst>
        </pc:picChg>
        <pc:cxnChg chg="add del">
          <ac:chgData name="陳昆良 陳" userId="1816f35c-6553-46f1-a9c0-d011e6994c56" providerId="ADAL" clId="{E104DDE2-688B-431A-9E32-32A53C69F9F0}" dt="2022-02-24T04:01:51.231" v="297" actId="478"/>
          <ac:cxnSpMkLst>
            <pc:docMk/>
            <pc:sldMk cId="2122756188" sldId="715"/>
            <ac:cxnSpMk id="9" creationId="{1416D419-35FE-4148-8CCB-46564533661E}"/>
          </ac:cxnSpMkLst>
        </pc:cxnChg>
        <pc:cxnChg chg="add del mod">
          <ac:chgData name="陳昆良 陳" userId="1816f35c-6553-46f1-a9c0-d011e6994c56" providerId="ADAL" clId="{E104DDE2-688B-431A-9E32-32A53C69F9F0}" dt="2022-02-24T04:11:14.317" v="503" actId="478"/>
          <ac:cxnSpMkLst>
            <pc:docMk/>
            <pc:sldMk cId="2122756188" sldId="715"/>
            <ac:cxnSpMk id="14" creationId="{011A4F4E-ADDF-436D-B531-445233A93695}"/>
          </ac:cxnSpMkLst>
        </pc:cxnChg>
        <pc:cxnChg chg="add del mod">
          <ac:chgData name="陳昆良 陳" userId="1816f35c-6553-46f1-a9c0-d011e6994c56" providerId="ADAL" clId="{E104DDE2-688B-431A-9E32-32A53C69F9F0}" dt="2022-02-24T04:10:54.645" v="500" actId="478"/>
          <ac:cxnSpMkLst>
            <pc:docMk/>
            <pc:sldMk cId="2122756188" sldId="715"/>
            <ac:cxnSpMk id="15" creationId="{00F901CF-E355-486F-9F7C-4929F80EA17D}"/>
          </ac:cxnSpMkLst>
        </pc:cxnChg>
        <pc:cxnChg chg="add del mod">
          <ac:chgData name="陳昆良 陳" userId="1816f35c-6553-46f1-a9c0-d011e6994c56" providerId="ADAL" clId="{E104DDE2-688B-431A-9E32-32A53C69F9F0}" dt="2022-02-24T04:04:39.126" v="419" actId="478"/>
          <ac:cxnSpMkLst>
            <pc:docMk/>
            <pc:sldMk cId="2122756188" sldId="715"/>
            <ac:cxnSpMk id="22" creationId="{6390E515-A008-49FE-8E10-6CDFC429344D}"/>
          </ac:cxnSpMkLst>
        </pc:cxnChg>
        <pc:cxnChg chg="add mod">
          <ac:chgData name="陳昆良 陳" userId="1816f35c-6553-46f1-a9c0-d011e6994c56" providerId="ADAL" clId="{E104DDE2-688B-431A-9E32-32A53C69F9F0}" dt="2022-02-24T04:16:13.149" v="586" actId="1037"/>
          <ac:cxnSpMkLst>
            <pc:docMk/>
            <pc:sldMk cId="2122756188" sldId="715"/>
            <ac:cxnSpMk id="36" creationId="{E4329542-68C5-4D77-8747-A1F2E3C403D4}"/>
          </ac:cxnSpMkLst>
        </pc:cxnChg>
        <pc:cxnChg chg="add mod">
          <ac:chgData name="陳昆良 陳" userId="1816f35c-6553-46f1-a9c0-d011e6994c56" providerId="ADAL" clId="{E104DDE2-688B-431A-9E32-32A53C69F9F0}" dt="2022-02-24T04:15:36.142" v="578" actId="1038"/>
          <ac:cxnSpMkLst>
            <pc:docMk/>
            <pc:sldMk cId="2122756188" sldId="715"/>
            <ac:cxnSpMk id="41" creationId="{FA063C51-79A0-47CC-B24D-B8B918FA0EBC}"/>
          </ac:cxnSpMkLst>
        </pc:cxnChg>
        <pc:cxnChg chg="add mod">
          <ac:chgData name="陳昆良 陳" userId="1816f35c-6553-46f1-a9c0-d011e6994c56" providerId="ADAL" clId="{E104DDE2-688B-431A-9E32-32A53C69F9F0}" dt="2022-02-24T04:15:47.096" v="579" actId="14100"/>
          <ac:cxnSpMkLst>
            <pc:docMk/>
            <pc:sldMk cId="2122756188" sldId="715"/>
            <ac:cxnSpMk id="42" creationId="{5C52E6BF-FC52-480B-90E7-1AE3BEDD6849}"/>
          </ac:cxnSpMkLst>
        </pc:cxnChg>
        <pc:cxnChg chg="add mod">
          <ac:chgData name="陳昆良 陳" userId="1816f35c-6553-46f1-a9c0-d011e6994c56" providerId="ADAL" clId="{E104DDE2-688B-431A-9E32-32A53C69F9F0}" dt="2022-02-24T04:16:41.461" v="592" actId="1037"/>
          <ac:cxnSpMkLst>
            <pc:docMk/>
            <pc:sldMk cId="2122756188" sldId="715"/>
            <ac:cxnSpMk id="43" creationId="{9DC3BC08-870C-45DC-8039-4E2A223A2F27}"/>
          </ac:cxnSpMkLst>
        </pc:cxnChg>
        <pc:cxnChg chg="add mod">
          <ac:chgData name="陳昆良 陳" userId="1816f35c-6553-46f1-a9c0-d011e6994c56" providerId="ADAL" clId="{E104DDE2-688B-431A-9E32-32A53C69F9F0}" dt="2022-02-24T04:17:51.017" v="597" actId="1076"/>
          <ac:cxnSpMkLst>
            <pc:docMk/>
            <pc:sldMk cId="2122756188" sldId="715"/>
            <ac:cxnSpMk id="61" creationId="{487CDD0A-F278-471C-9C91-8BE90D828FA2}"/>
          </ac:cxnSpMkLst>
        </pc:cxnChg>
      </pc:sldChg>
      <pc:sldChg chg="addSp delSp modSp add">
        <pc:chgData name="陳昆良 陳" userId="1816f35c-6553-46f1-a9c0-d011e6994c56" providerId="ADAL" clId="{E104DDE2-688B-431A-9E32-32A53C69F9F0}" dt="2022-02-24T06:40:04.511" v="1715" actId="1076"/>
        <pc:sldMkLst>
          <pc:docMk/>
          <pc:sldMk cId="1848506984" sldId="716"/>
        </pc:sldMkLst>
        <pc:spChg chg="del">
          <ac:chgData name="陳昆良 陳" userId="1816f35c-6553-46f1-a9c0-d011e6994c56" providerId="ADAL" clId="{E104DDE2-688B-431A-9E32-32A53C69F9F0}" dt="2022-02-24T06:23:53.230" v="1360" actId="478"/>
          <ac:spMkLst>
            <pc:docMk/>
            <pc:sldMk cId="1848506984" sldId="716"/>
            <ac:spMk id="2" creationId="{A7BF14F2-1440-4919-871C-A96E7D673FFE}"/>
          </ac:spMkLst>
        </pc:spChg>
        <pc:spChg chg="del">
          <ac:chgData name="陳昆良 陳" userId="1816f35c-6553-46f1-a9c0-d011e6994c56" providerId="ADAL" clId="{E104DDE2-688B-431A-9E32-32A53C69F9F0}" dt="2022-02-24T06:07:56.344" v="1041" actId="478"/>
          <ac:spMkLst>
            <pc:docMk/>
            <pc:sldMk cId="1848506984" sldId="716"/>
            <ac:spMk id="3" creationId="{84ABB997-AD16-4E1A-99EB-82272FE1ECF6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35" creationId="{C4D34187-D690-4F6B-A783-C43851801C08}"/>
          </ac:spMkLst>
        </pc:spChg>
        <pc:spChg chg="add del mod">
          <ac:chgData name="陳昆良 陳" userId="1816f35c-6553-46f1-a9c0-d011e6994c56" providerId="ADAL" clId="{E104DDE2-688B-431A-9E32-32A53C69F9F0}" dt="2022-02-24T06:27:06.660" v="1376" actId="478"/>
          <ac:spMkLst>
            <pc:docMk/>
            <pc:sldMk cId="1848506984" sldId="716"/>
            <ac:spMk id="36" creationId="{076B044D-52BA-45A6-B7FB-5B3B1081D1A9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37" creationId="{A05481E7-7D62-4CBE-925D-C389E24AF6D3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38" creationId="{450F6638-3493-4CE8-816A-857A4E80EA1D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39" creationId="{32F6DAF1-86D5-45CD-AC41-9F11C60D88DD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40" creationId="{8D4CBF49-47CB-46AF-AAAB-7788E00D8951}"/>
          </ac:spMkLst>
        </pc:spChg>
        <pc:spChg chg="add mod">
          <ac:chgData name="陳昆良 陳" userId="1816f35c-6553-46f1-a9c0-d011e6994c56" providerId="ADAL" clId="{E104DDE2-688B-431A-9E32-32A53C69F9F0}" dt="2022-02-24T06:38:11.782" v="1706" actId="208"/>
          <ac:spMkLst>
            <pc:docMk/>
            <pc:sldMk cId="1848506984" sldId="716"/>
            <ac:spMk id="42" creationId="{4D17878A-10B1-4BEE-ADB6-B8BB3460C94B}"/>
          </ac:spMkLst>
        </pc:spChg>
        <pc:spChg chg="add del mod">
          <ac:chgData name="陳昆良 陳" userId="1816f35c-6553-46f1-a9c0-d011e6994c56" providerId="ADAL" clId="{E104DDE2-688B-431A-9E32-32A53C69F9F0}" dt="2022-02-24T06:28:41.603" v="1398" actId="478"/>
          <ac:spMkLst>
            <pc:docMk/>
            <pc:sldMk cId="1848506984" sldId="716"/>
            <ac:spMk id="43" creationId="{76D09005-715A-4ED4-945F-66E8983DFBC6}"/>
          </ac:spMkLst>
        </pc:spChg>
        <pc:spChg chg="add mod">
          <ac:chgData name="陳昆良 陳" userId="1816f35c-6553-46f1-a9c0-d011e6994c56" providerId="ADAL" clId="{E104DDE2-688B-431A-9E32-32A53C69F9F0}" dt="2022-02-24T06:31:44.525" v="1484" actId="1035"/>
          <ac:spMkLst>
            <pc:docMk/>
            <pc:sldMk cId="1848506984" sldId="716"/>
            <ac:spMk id="44" creationId="{DD006967-4D1E-43FF-834A-5C2E11A2CA89}"/>
          </ac:spMkLst>
        </pc:spChg>
        <pc:spChg chg="add mod">
          <ac:chgData name="陳昆良 陳" userId="1816f35c-6553-46f1-a9c0-d011e6994c56" providerId="ADAL" clId="{E104DDE2-688B-431A-9E32-32A53C69F9F0}" dt="2022-02-24T06:31:22.967" v="1455" actId="207"/>
          <ac:spMkLst>
            <pc:docMk/>
            <pc:sldMk cId="1848506984" sldId="716"/>
            <ac:spMk id="45" creationId="{3CA81941-5EC7-4E61-9BB5-981214EBA581}"/>
          </ac:spMkLst>
        </pc:spChg>
        <pc:spChg chg="add mod">
          <ac:chgData name="陳昆良 陳" userId="1816f35c-6553-46f1-a9c0-d011e6994c56" providerId="ADAL" clId="{E104DDE2-688B-431A-9E32-32A53C69F9F0}" dt="2022-02-24T06:40:04.511" v="1715" actId="1076"/>
          <ac:spMkLst>
            <pc:docMk/>
            <pc:sldMk cId="1848506984" sldId="716"/>
            <ac:spMk id="47" creationId="{746D2526-E5C3-455A-84A2-0AADC6C9111D}"/>
          </ac:spMkLst>
        </pc:spChg>
        <pc:picChg chg="add mod">
          <ac:chgData name="陳昆良 陳" userId="1816f35c-6553-46f1-a9c0-d011e6994c56" providerId="ADAL" clId="{E104DDE2-688B-431A-9E32-32A53C69F9F0}" dt="2022-02-24T06:31:44.525" v="1484" actId="1035"/>
          <ac:picMkLst>
            <pc:docMk/>
            <pc:sldMk cId="1848506984" sldId="716"/>
            <ac:picMk id="7" creationId="{39A5B24E-BB60-443C-AAD9-3C62CFB59577}"/>
          </ac:picMkLst>
        </pc:picChg>
        <pc:picChg chg="add mod">
          <ac:chgData name="陳昆良 陳" userId="1816f35c-6553-46f1-a9c0-d011e6994c56" providerId="ADAL" clId="{E104DDE2-688B-431A-9E32-32A53C69F9F0}" dt="2022-02-24T06:31:44.525" v="1484" actId="1035"/>
          <ac:picMkLst>
            <pc:docMk/>
            <pc:sldMk cId="1848506984" sldId="716"/>
            <ac:picMk id="8" creationId="{71959A9B-F267-4218-96A0-54F60204DC9A}"/>
          </ac:picMkLst>
        </pc:picChg>
        <pc:picChg chg="add mod">
          <ac:chgData name="陳昆良 陳" userId="1816f35c-6553-46f1-a9c0-d011e6994c56" providerId="ADAL" clId="{E104DDE2-688B-431A-9E32-32A53C69F9F0}" dt="2022-02-24T06:31:44.525" v="1484" actId="1035"/>
          <ac:picMkLst>
            <pc:docMk/>
            <pc:sldMk cId="1848506984" sldId="716"/>
            <ac:picMk id="31" creationId="{98C16E80-0F75-4AC6-864E-EA1C78690058}"/>
          </ac:picMkLst>
        </pc:picChg>
        <pc:picChg chg="add mod">
          <ac:chgData name="陳昆良 陳" userId="1816f35c-6553-46f1-a9c0-d011e6994c56" providerId="ADAL" clId="{E104DDE2-688B-431A-9E32-32A53C69F9F0}" dt="2022-02-24T06:39:58.758" v="1714" actId="1076"/>
          <ac:picMkLst>
            <pc:docMk/>
            <pc:sldMk cId="1848506984" sldId="716"/>
            <ac:picMk id="46" creationId="{CC04CEBB-6C4E-4911-BF0D-3CC40F16CB24}"/>
          </ac:picMkLst>
        </pc:picChg>
        <pc:cxnChg chg="add del">
          <ac:chgData name="陳昆良 陳" userId="1816f35c-6553-46f1-a9c0-d011e6994c56" providerId="ADAL" clId="{E104DDE2-688B-431A-9E32-32A53C69F9F0}" dt="2022-02-24T06:08:17.144" v="1048" actId="478"/>
          <ac:cxnSpMkLst>
            <pc:docMk/>
            <pc:sldMk cId="1848506984" sldId="716"/>
            <ac:cxnSpMk id="9" creationId="{C0444B22-D13D-4B2E-9CA5-071003C88E8A}"/>
          </ac:cxnSpMkLst>
        </pc:cxnChg>
        <pc:cxnChg chg="add del">
          <ac:chgData name="陳昆良 陳" userId="1816f35c-6553-46f1-a9c0-d011e6994c56" providerId="ADAL" clId="{E104DDE2-688B-431A-9E32-32A53C69F9F0}" dt="2022-02-24T06:08:18.048" v="1049" actId="478"/>
          <ac:cxnSpMkLst>
            <pc:docMk/>
            <pc:sldMk cId="1848506984" sldId="716"/>
            <ac:cxnSpMk id="10" creationId="{4BD8B1AD-6504-47DA-B42F-7F69BA938146}"/>
          </ac:cxnSpMkLst>
        </pc:cxnChg>
        <pc:cxnChg chg="add del">
          <ac:chgData name="陳昆良 陳" userId="1816f35c-6553-46f1-a9c0-d011e6994c56" providerId="ADAL" clId="{E104DDE2-688B-431A-9E32-32A53C69F9F0}" dt="2022-02-24T06:08:05.184" v="1042" actId="478"/>
          <ac:cxnSpMkLst>
            <pc:docMk/>
            <pc:sldMk cId="1848506984" sldId="716"/>
            <ac:cxnSpMk id="11" creationId="{CC675D58-5527-405E-9D13-FB822A90F9E5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12" creationId="{5841AB37-8E11-487C-BC92-A35131FC8169}"/>
          </ac:cxnSpMkLst>
        </pc:cxnChg>
        <pc:cxnChg chg="add del">
          <ac:chgData name="陳昆良 陳" userId="1816f35c-6553-46f1-a9c0-d011e6994c56" providerId="ADAL" clId="{E104DDE2-688B-431A-9E32-32A53C69F9F0}" dt="2022-02-24T06:08:09.184" v="1043" actId="478"/>
          <ac:cxnSpMkLst>
            <pc:docMk/>
            <pc:sldMk cId="1848506984" sldId="716"/>
            <ac:cxnSpMk id="13" creationId="{9A55AA18-68D2-4222-825C-0B73B00F1A0B}"/>
          </ac:cxnSpMkLst>
        </pc:cxnChg>
        <pc:cxnChg chg="add del">
          <ac:chgData name="陳昆良 陳" userId="1816f35c-6553-46f1-a9c0-d011e6994c56" providerId="ADAL" clId="{E104DDE2-688B-431A-9E32-32A53C69F9F0}" dt="2022-02-24T06:08:11.536" v="1045" actId="478"/>
          <ac:cxnSpMkLst>
            <pc:docMk/>
            <pc:sldMk cId="1848506984" sldId="716"/>
            <ac:cxnSpMk id="14" creationId="{8E7AFCBC-D00D-45C3-9840-517322068FEE}"/>
          </ac:cxnSpMkLst>
        </pc:cxnChg>
        <pc:cxnChg chg="add del">
          <ac:chgData name="陳昆良 陳" userId="1816f35c-6553-46f1-a9c0-d011e6994c56" providerId="ADAL" clId="{E104DDE2-688B-431A-9E32-32A53C69F9F0}" dt="2022-02-24T06:08:13.880" v="1047" actId="478"/>
          <ac:cxnSpMkLst>
            <pc:docMk/>
            <pc:sldMk cId="1848506984" sldId="716"/>
            <ac:cxnSpMk id="15" creationId="{25B71EA0-259D-4468-8252-07B48E3DC20E}"/>
          </ac:cxnSpMkLst>
        </pc:cxnChg>
        <pc:cxnChg chg="add del">
          <ac:chgData name="陳昆良 陳" userId="1816f35c-6553-46f1-a9c0-d011e6994c56" providerId="ADAL" clId="{E104DDE2-688B-431A-9E32-32A53C69F9F0}" dt="2022-02-24T06:08:12.648" v="1046" actId="478"/>
          <ac:cxnSpMkLst>
            <pc:docMk/>
            <pc:sldMk cId="1848506984" sldId="716"/>
            <ac:cxnSpMk id="16" creationId="{17DCEFF0-754D-4239-942F-71AAB9453828}"/>
          </ac:cxnSpMkLst>
        </pc:cxnChg>
        <pc:cxnChg chg="add del">
          <ac:chgData name="陳昆良 陳" userId="1816f35c-6553-46f1-a9c0-d011e6994c56" providerId="ADAL" clId="{E104DDE2-688B-431A-9E32-32A53C69F9F0}" dt="2022-02-24T06:08:10.160" v="1044" actId="478"/>
          <ac:cxnSpMkLst>
            <pc:docMk/>
            <pc:sldMk cId="1848506984" sldId="716"/>
            <ac:cxnSpMk id="17" creationId="{E1DB5089-E67A-4E6D-865F-BAE33ED90F04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18" creationId="{71310337-FC26-43B4-B828-A63AD8203E42}"/>
          </ac:cxnSpMkLst>
        </pc:cxnChg>
        <pc:cxnChg chg="add mod ord">
          <ac:chgData name="陳昆良 陳" userId="1816f35c-6553-46f1-a9c0-d011e6994c56" providerId="ADAL" clId="{E104DDE2-688B-431A-9E32-32A53C69F9F0}" dt="2022-02-24T06:32:10.051" v="1508" actId="166"/>
          <ac:cxnSpMkLst>
            <pc:docMk/>
            <pc:sldMk cId="1848506984" sldId="716"/>
            <ac:cxnSpMk id="19" creationId="{B7216EDF-53DB-4ADD-B292-CF2EF9DE1B59}"/>
          </ac:cxnSpMkLst>
        </pc:cxnChg>
        <pc:cxnChg chg="add mod ord">
          <ac:chgData name="陳昆良 陳" userId="1816f35c-6553-46f1-a9c0-d011e6994c56" providerId="ADAL" clId="{E104DDE2-688B-431A-9E32-32A53C69F9F0}" dt="2022-02-24T06:32:13.517" v="1509" actId="166"/>
          <ac:cxnSpMkLst>
            <pc:docMk/>
            <pc:sldMk cId="1848506984" sldId="716"/>
            <ac:cxnSpMk id="20" creationId="{1A6B20F3-48BB-48C9-A6FB-44183D7B033A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1" creationId="{C556A7EC-702C-44F9-8E70-B591B3FE548B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2" creationId="{E8B7C99E-0C7A-44E0-903B-A756BAA39B7B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3" creationId="{C38C93D0-C704-4277-891A-34A046BAB5C3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4" creationId="{C28B95DE-272F-4973-BF39-9BFCFE5A0031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5" creationId="{D66BA5AF-62E6-4492-A51F-CC66068DBB08}"/>
          </ac:cxnSpMkLst>
        </pc:cxnChg>
        <pc:cxnChg chg="add mod">
          <ac:chgData name="陳昆良 陳" userId="1816f35c-6553-46f1-a9c0-d011e6994c56" providerId="ADAL" clId="{E104DDE2-688B-431A-9E32-32A53C69F9F0}" dt="2022-02-24T06:31:44.525" v="1484" actId="1035"/>
          <ac:cxnSpMkLst>
            <pc:docMk/>
            <pc:sldMk cId="1848506984" sldId="716"/>
            <ac:cxnSpMk id="26" creationId="{50F453A2-1570-41A0-887B-4221B541E97B}"/>
          </ac:cxnSpMkLst>
        </pc:cxnChg>
        <pc:cxnChg chg="add mod ord">
          <ac:chgData name="陳昆良 陳" userId="1816f35c-6553-46f1-a9c0-d011e6994c56" providerId="ADAL" clId="{E104DDE2-688B-431A-9E32-32A53C69F9F0}" dt="2022-02-24T06:32:25.056" v="1510" actId="166"/>
          <ac:cxnSpMkLst>
            <pc:docMk/>
            <pc:sldMk cId="1848506984" sldId="716"/>
            <ac:cxnSpMk id="32" creationId="{EF6B9523-AB56-4FCD-AB2C-FD9D9CD55D26}"/>
          </ac:cxnSpMkLst>
        </pc:cxnChg>
        <pc:cxnChg chg="add del">
          <ac:chgData name="陳昆良 陳" userId="1816f35c-6553-46f1-a9c0-d011e6994c56" providerId="ADAL" clId="{E104DDE2-688B-431A-9E32-32A53C69F9F0}" dt="2022-02-24T06:20:18.758" v="1320" actId="478"/>
          <ac:cxnSpMkLst>
            <pc:docMk/>
            <pc:sldMk cId="1848506984" sldId="716"/>
            <ac:cxnSpMk id="34" creationId="{99FDA424-92CE-4AD4-BD9F-E88557A0DA92}"/>
          </ac:cxnSpMkLst>
        </pc:cxnChg>
        <pc:cxnChg chg="add del mod">
          <ac:chgData name="陳昆良 陳" userId="1816f35c-6553-46f1-a9c0-d011e6994c56" providerId="ADAL" clId="{E104DDE2-688B-431A-9E32-32A53C69F9F0}" dt="2022-02-24T06:23:07.957" v="1349" actId="478"/>
          <ac:cxnSpMkLst>
            <pc:docMk/>
            <pc:sldMk cId="1848506984" sldId="716"/>
            <ac:cxnSpMk id="41" creationId="{1758386B-6C2F-4E2B-A29B-20B85C986A96}"/>
          </ac:cxnSpMkLst>
        </pc:cxnChg>
      </pc:sldChg>
      <pc:sldChg chg="addSp delSp modSp add del">
        <pc:chgData name="陳昆良 陳" userId="1816f35c-6553-46f1-a9c0-d011e6994c56" providerId="ADAL" clId="{E104DDE2-688B-431A-9E32-32A53C69F9F0}" dt="2022-02-24T04:22:55.155" v="639" actId="2696"/>
        <pc:sldMkLst>
          <pc:docMk/>
          <pc:sldMk cId="2636306207" sldId="716"/>
        </pc:sldMkLst>
        <pc:spChg chg="mod">
          <ac:chgData name="陳昆良 陳" userId="1816f35c-6553-46f1-a9c0-d011e6994c56" providerId="ADAL" clId="{E104DDE2-688B-431A-9E32-32A53C69F9F0}" dt="2022-02-24T04:21:05.478" v="628" actId="20577"/>
          <ac:spMkLst>
            <pc:docMk/>
            <pc:sldMk cId="2636306207" sldId="716"/>
            <ac:spMk id="2" creationId="{C50A58C5-7F1D-4211-8523-3E7BAF1F6ECF}"/>
          </ac:spMkLst>
        </pc:spChg>
        <pc:spChg chg="del">
          <ac:chgData name="陳昆良 陳" userId="1816f35c-6553-46f1-a9c0-d011e6994c56" providerId="ADAL" clId="{E104DDE2-688B-431A-9E32-32A53C69F9F0}" dt="2022-02-24T04:21:15.660" v="629" actId="478"/>
          <ac:spMkLst>
            <pc:docMk/>
            <pc:sldMk cId="2636306207" sldId="716"/>
            <ac:spMk id="3" creationId="{D699072E-2058-453B-AC20-F063744BE167}"/>
          </ac:spMkLst>
        </pc:spChg>
        <pc:picChg chg="add mod">
          <ac:chgData name="陳昆良 陳" userId="1816f35c-6553-46f1-a9c0-d011e6994c56" providerId="ADAL" clId="{E104DDE2-688B-431A-9E32-32A53C69F9F0}" dt="2022-02-24T04:21:25.944" v="633" actId="1076"/>
          <ac:picMkLst>
            <pc:docMk/>
            <pc:sldMk cId="2636306207" sldId="716"/>
            <ac:picMk id="7" creationId="{888C2EA0-91A6-45E8-AF95-D1C69373F227}"/>
          </ac:picMkLst>
        </pc:picChg>
      </pc:sldChg>
      <pc:sldChg chg="delSp modSp add">
        <pc:chgData name="陳昆良 陳" userId="1816f35c-6553-46f1-a9c0-d011e6994c56" providerId="ADAL" clId="{E104DDE2-688B-431A-9E32-32A53C69F9F0}" dt="2022-02-24T06:41:30.908" v="1749" actId="113"/>
        <pc:sldMkLst>
          <pc:docMk/>
          <pc:sldMk cId="2521334784" sldId="717"/>
        </pc:sldMkLst>
        <pc:spChg chg="mod">
          <ac:chgData name="陳昆良 陳" userId="1816f35c-6553-46f1-a9c0-d011e6994c56" providerId="ADAL" clId="{E104DDE2-688B-431A-9E32-32A53C69F9F0}" dt="2022-02-24T06:41:30.908" v="1749" actId="113"/>
          <ac:spMkLst>
            <pc:docMk/>
            <pc:sldMk cId="2521334784" sldId="717"/>
            <ac:spMk id="2" creationId="{92E781C8-A729-4917-B9CE-3FDE832930C0}"/>
          </ac:spMkLst>
        </pc:spChg>
        <pc:spChg chg="del">
          <ac:chgData name="陳昆良 陳" userId="1816f35c-6553-46f1-a9c0-d011e6994c56" providerId="ADAL" clId="{E104DDE2-688B-431A-9E32-32A53C69F9F0}" dt="2022-02-24T06:16:23.951" v="1200" actId="478"/>
          <ac:spMkLst>
            <pc:docMk/>
            <pc:sldMk cId="2521334784" sldId="717"/>
            <ac:spMk id="3" creationId="{AA190117-A155-458A-A74D-2112D5241C99}"/>
          </ac:spMkLst>
        </pc:spChg>
      </pc:sldChg>
      <pc:sldChg chg="delSp modSp add">
        <pc:chgData name="陳昆良 陳" userId="1816f35c-6553-46f1-a9c0-d011e6994c56" providerId="ADAL" clId="{E104DDE2-688B-431A-9E32-32A53C69F9F0}" dt="2022-02-24T06:43:26.857" v="1782" actId="1035"/>
        <pc:sldMkLst>
          <pc:docMk/>
          <pc:sldMk cId="1945542706" sldId="718"/>
        </pc:sldMkLst>
        <pc:spChg chg="mod">
          <ac:chgData name="陳昆良 陳" userId="1816f35c-6553-46f1-a9c0-d011e6994c56" providerId="ADAL" clId="{E104DDE2-688B-431A-9E32-32A53C69F9F0}" dt="2022-02-24T06:43:26.857" v="1782" actId="1035"/>
          <ac:spMkLst>
            <pc:docMk/>
            <pc:sldMk cId="1945542706" sldId="718"/>
            <ac:spMk id="2" creationId="{485325E8-D6A3-411A-B86C-0D24521C712C}"/>
          </ac:spMkLst>
        </pc:spChg>
        <pc:spChg chg="del">
          <ac:chgData name="陳昆良 陳" userId="1816f35c-6553-46f1-a9c0-d011e6994c56" providerId="ADAL" clId="{E104DDE2-688B-431A-9E32-32A53C69F9F0}" dt="2022-02-24T06:41:46.748" v="1751" actId="478"/>
          <ac:spMkLst>
            <pc:docMk/>
            <pc:sldMk cId="1945542706" sldId="718"/>
            <ac:spMk id="3" creationId="{1054D9D9-03A6-43A0-9226-9E833FCB2CA0}"/>
          </ac:spMkLst>
        </pc:spChg>
      </pc:sldChg>
      <pc:sldChg chg="addSp delSp modSp add">
        <pc:chgData name="陳昆良 陳" userId="1816f35c-6553-46f1-a9c0-d011e6994c56" providerId="ADAL" clId="{E104DDE2-688B-431A-9E32-32A53C69F9F0}" dt="2022-02-25T00:29:09.195" v="1888" actId="1038"/>
        <pc:sldMkLst>
          <pc:docMk/>
          <pc:sldMk cId="3490926811" sldId="719"/>
        </pc:sldMkLst>
        <pc:spChg chg="mod">
          <ac:chgData name="陳昆良 陳" userId="1816f35c-6553-46f1-a9c0-d011e6994c56" providerId="ADAL" clId="{E104DDE2-688B-431A-9E32-32A53C69F9F0}" dt="2022-02-25T00:28:03.449" v="1856"/>
          <ac:spMkLst>
            <pc:docMk/>
            <pc:sldMk cId="3490926811" sldId="719"/>
            <ac:spMk id="2" creationId="{7AEDC35E-ACB4-425A-BF22-F5267233055A}"/>
          </ac:spMkLst>
        </pc:spChg>
        <pc:spChg chg="mod">
          <ac:chgData name="陳昆良 陳" userId="1816f35c-6553-46f1-a9c0-d011e6994c56" providerId="ADAL" clId="{E104DDE2-688B-431A-9E32-32A53C69F9F0}" dt="2022-02-25T00:29:09.195" v="1888" actId="1038"/>
          <ac:spMkLst>
            <pc:docMk/>
            <pc:sldMk cId="3490926811" sldId="719"/>
            <ac:spMk id="38" creationId="{249A9364-FA9B-4B9E-BBE8-C03B238D1256}"/>
          </ac:spMkLst>
        </pc:spChg>
        <pc:picChg chg="del">
          <ac:chgData name="陳昆良 陳" userId="1816f35c-6553-46f1-a9c0-d011e6994c56" providerId="ADAL" clId="{E104DDE2-688B-431A-9E32-32A53C69F9F0}" dt="2022-02-25T00:28:31.331" v="1859" actId="478"/>
          <ac:picMkLst>
            <pc:docMk/>
            <pc:sldMk cId="3490926811" sldId="719"/>
            <ac:picMk id="3" creationId="{8E2A0461-2936-4917-B414-F447885CE487}"/>
          </ac:picMkLst>
        </pc:picChg>
        <pc:picChg chg="add mod">
          <ac:chgData name="陳昆良 陳" userId="1816f35c-6553-46f1-a9c0-d011e6994c56" providerId="ADAL" clId="{E104DDE2-688B-431A-9E32-32A53C69F9F0}" dt="2022-02-25T00:28:42.462" v="1862" actId="1076"/>
          <ac:picMkLst>
            <pc:docMk/>
            <pc:sldMk cId="3490926811" sldId="719"/>
            <ac:picMk id="7" creationId="{122A6B88-1C7B-48CE-A229-9A9842608E05}"/>
          </ac:picMkLst>
        </pc:picChg>
      </pc:sldChg>
    </pc:docChg>
  </pc:docChgLst>
  <pc:docChgLst>
    <pc:chgData name="陳昆良 陳" userId="1816f35c-6553-46f1-a9c0-d011e6994c56" providerId="ADAL" clId="{B2DE9F37-46A6-4978-8658-A569B5A6128F}"/>
    <pc:docChg chg="custSel addSld modSld">
      <pc:chgData name="陳昆良 陳" userId="1816f35c-6553-46f1-a9c0-d011e6994c56" providerId="ADAL" clId="{B2DE9F37-46A6-4978-8658-A569B5A6128F}" dt="2021-12-01T15:48:34.923" v="34" actId="1076"/>
      <pc:docMkLst>
        <pc:docMk/>
      </pc:docMkLst>
      <pc:sldChg chg="delSp">
        <pc:chgData name="陳昆良 陳" userId="1816f35c-6553-46f1-a9c0-d011e6994c56" providerId="ADAL" clId="{B2DE9F37-46A6-4978-8658-A569B5A6128F}" dt="2021-12-01T15:45:17.617" v="0" actId="478"/>
        <pc:sldMkLst>
          <pc:docMk/>
          <pc:sldMk cId="1014987283" sldId="536"/>
        </pc:sldMkLst>
        <pc:spChg chg="del">
          <ac:chgData name="陳昆良 陳" userId="1816f35c-6553-46f1-a9c0-d011e6994c56" providerId="ADAL" clId="{B2DE9F37-46A6-4978-8658-A569B5A6128F}" dt="2021-12-01T15:45:17.617" v="0" actId="478"/>
          <ac:spMkLst>
            <pc:docMk/>
            <pc:sldMk cId="1014987283" sldId="536"/>
            <ac:spMk id="2" creationId="{EC459ACD-2FC0-4A0A-9866-51EB7D16F33A}"/>
          </ac:spMkLst>
        </pc:spChg>
      </pc:sldChg>
      <pc:sldChg chg="addSp delSp modSp add">
        <pc:chgData name="陳昆良 陳" userId="1816f35c-6553-46f1-a9c0-d011e6994c56" providerId="ADAL" clId="{B2DE9F37-46A6-4978-8658-A569B5A6128F}" dt="2021-12-01T15:48:34.923" v="34" actId="1076"/>
        <pc:sldMkLst>
          <pc:docMk/>
          <pc:sldMk cId="4252736898" sldId="712"/>
        </pc:sldMkLst>
        <pc:spChg chg="mod">
          <ac:chgData name="陳昆良 陳" userId="1816f35c-6553-46f1-a9c0-d011e6994c56" providerId="ADAL" clId="{B2DE9F37-46A6-4978-8658-A569B5A6128F}" dt="2021-12-01T15:46:18.377" v="4" actId="255"/>
          <ac:spMkLst>
            <pc:docMk/>
            <pc:sldMk cId="4252736898" sldId="712"/>
            <ac:spMk id="2" creationId="{B026B3D8-0B33-4F2F-BF2E-DED80CC61ECB}"/>
          </ac:spMkLst>
        </pc:spChg>
        <pc:spChg chg="del">
          <ac:chgData name="陳昆良 陳" userId="1816f35c-6553-46f1-a9c0-d011e6994c56" providerId="ADAL" clId="{B2DE9F37-46A6-4978-8658-A569B5A6128F}" dt="2021-12-01T15:46:21.824" v="5" actId="478"/>
          <ac:spMkLst>
            <pc:docMk/>
            <pc:sldMk cId="4252736898" sldId="712"/>
            <ac:spMk id="3" creationId="{F44A0612-E28F-466C-BDE2-F79CF73F1FF7}"/>
          </ac:spMkLst>
        </pc:spChg>
        <pc:spChg chg="add mod">
          <ac:chgData name="陳昆良 陳" userId="1816f35c-6553-46f1-a9c0-d011e6994c56" providerId="ADAL" clId="{B2DE9F37-46A6-4978-8658-A569B5A6128F}" dt="2021-12-01T15:48:30.159" v="33" actId="1076"/>
          <ac:spMkLst>
            <pc:docMk/>
            <pc:sldMk cId="4252736898" sldId="712"/>
            <ac:spMk id="7" creationId="{3C6BF9E0-7D9B-453E-8205-D7DE31F2765A}"/>
          </ac:spMkLst>
        </pc:spChg>
        <pc:picChg chg="add mod">
          <ac:chgData name="陳昆良 陳" userId="1816f35c-6553-46f1-a9c0-d011e6994c56" providerId="ADAL" clId="{B2DE9F37-46A6-4978-8658-A569B5A6128F}" dt="2021-12-01T15:48:34.923" v="34" actId="1076"/>
          <ac:picMkLst>
            <pc:docMk/>
            <pc:sldMk cId="4252736898" sldId="712"/>
            <ac:picMk id="1026" creationId="{6D5E7E53-8D72-4BC0-BE17-34D15CCED0C3}"/>
          </ac:picMkLst>
        </pc:picChg>
      </pc:sldChg>
    </pc:docChg>
  </pc:docChgLst>
  <pc:docChgLst>
    <pc:chgData name="陳昆良 陳" userId="1816f35c-6553-46f1-a9c0-d011e6994c56" providerId="ADAL" clId="{2F1E6EB8-23FC-40B0-A705-4B80C16BC245}"/>
  </pc:docChgLst>
  <pc:docChgLst>
    <pc:chgData name="陳昆良 陳" userId="1816f35c-6553-46f1-a9c0-d011e6994c56" providerId="ADAL" clId="{0A37B8BB-D520-4643-9055-C5C9C9579DD3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712" cy="496809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375" y="0"/>
            <a:ext cx="2945712" cy="496809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71134746-26E8-40F1-91F0-36AD085D6696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9830"/>
            <a:ext cx="2945712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375" y="9429830"/>
            <a:ext cx="2945712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DF1F520-FC08-4861-95A7-C1D09387BFA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326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712" cy="496809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375" y="0"/>
            <a:ext cx="2945712" cy="496809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C05BD166-A58B-48A5-B82C-B643761E028C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292" y="4715709"/>
            <a:ext cx="5439092" cy="4468097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9830"/>
            <a:ext cx="2945712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375" y="9429830"/>
            <a:ext cx="2945712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3B180952-4FB9-4A7B-A6B3-E91A506D5DE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03305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4538"/>
            <a:ext cx="4967287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02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11DFC-5308-41B8-AA55-E27EF471DF13}" type="slidenum"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+mn-cs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31772A-9853-4A44-905B-39F67251C612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2022/2/25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6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50185"/>
            <a:ext cx="7772400" cy="10105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A" dirty="0"/>
              <a:t>PRESENTATION 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672696"/>
            <a:ext cx="6400800" cy="8922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Company Name</a:t>
            </a:r>
            <a:endParaRPr lang="fr-CA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120080" cy="11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r="24857"/>
          <a:stretch/>
        </p:blipFill>
        <p:spPr>
          <a:xfrm>
            <a:off x="1" y="5795998"/>
            <a:ext cx="9144000" cy="1091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511256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14147" y="6597353"/>
            <a:ext cx="2133600" cy="260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97353"/>
            <a:ext cx="2895600" cy="260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3504" y="6597353"/>
            <a:ext cx="2133600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8A498-6125-4D29-AD21-473B20B5BD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8897" y="260648"/>
            <a:ext cx="1055907" cy="10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555776" y="471257"/>
            <a:ext cx="6131024" cy="11430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  <a:endParaRPr lang="fr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55776" y="1796820"/>
            <a:ext cx="6131024" cy="480512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et magna.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magna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endParaRPr lang="fr-CA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504" y="364532"/>
            <a:ext cx="856719" cy="8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66661"/>
            <a:ext cx="82296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  <a:endParaRPr lang="fr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92224"/>
            <a:ext cx="8229600" cy="480512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et magna.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magna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endParaRPr lang="fr-CA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504" y="364532"/>
            <a:ext cx="856719" cy="8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9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7533"/>
            <a:ext cx="8229600" cy="4985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14147" y="64928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KaiTi" panose="02010609060101010101" pitchFamily="49" charset="-122"/>
              </a:defRPr>
            </a:lvl1pPr>
          </a:lstStyle>
          <a:p>
            <a:fld id="{70E4CB43-EAFC-4C94-B012-D661ABD336D9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KaiTi" panose="02010609060101010101" pitchFamily="49" charset="-122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3504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KaiTi" panose="02010609060101010101" pitchFamily="49" charset="-122"/>
              </a:defRPr>
            </a:lvl1pPr>
          </a:lstStyle>
          <a:p>
            <a:fld id="{98E8A498-6125-4D29-AD21-473B20B5BD6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60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n-lt"/>
          <a:ea typeface="KaiTi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>
              <a:lumMod val="75000"/>
              <a:lumOff val="25000"/>
            </a:schemeClr>
          </a:solidFill>
          <a:latin typeface="+mn-lt"/>
          <a:ea typeface="KaiTi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>
              <a:lumMod val="75000"/>
              <a:lumOff val="25000"/>
            </a:schemeClr>
          </a:solidFill>
          <a:latin typeface="+mn-lt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>
              <a:lumMod val="75000"/>
              <a:lumOff val="25000"/>
            </a:schemeClr>
          </a:solidFill>
          <a:latin typeface="+mn-lt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tx1">
              <a:lumMod val="75000"/>
              <a:lumOff val="25000"/>
            </a:schemeClr>
          </a:solidFill>
          <a:latin typeface="+mn-lt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rpro.cc/2019/12/unboxing-nb-iot-dsi2598-and-application/?fbclid=IwAR09ExZ5BvfqB9D6xsGTLhFrSMRALtzJmIYyD8z7D2s-H5w-w-TrR7s1mhM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1"/>
          <p:cNvSpPr>
            <a:spLocks noGrp="1"/>
          </p:cNvSpPr>
          <p:nvPr>
            <p:ph type="ctrTitle"/>
          </p:nvPr>
        </p:nvSpPr>
        <p:spPr>
          <a:xfrm>
            <a:off x="323528" y="692696"/>
            <a:ext cx="8352928" cy="4752528"/>
          </a:xfrm>
        </p:spPr>
        <p:txBody>
          <a:bodyPr>
            <a:normAutofit/>
          </a:bodyPr>
          <a:lstStyle/>
          <a:p>
            <a:r>
              <a:rPr lang="zh-TW" altLang="en-US" sz="6700" b="1" dirty="0">
                <a:solidFill>
                  <a:srgbClr val="FF0000"/>
                </a:solidFill>
                <a:latin typeface="KaiTi" panose="02010609060101010101" pitchFamily="49" charset="-122"/>
                <a:cs typeface="+mn-cs"/>
              </a:rPr>
              <a:t>單元十 </a:t>
            </a:r>
            <a:br>
              <a:rPr lang="en-US" altLang="zh-TW" sz="6700" b="1" dirty="0">
                <a:solidFill>
                  <a:srgbClr val="FF0000"/>
                </a:solidFill>
                <a:latin typeface="KaiTi" panose="02010609060101010101" pitchFamily="49" charset="-122"/>
                <a:cs typeface="+mn-cs"/>
              </a:rPr>
            </a:br>
            <a:r>
              <a:rPr lang="en-US" altLang="zh-TW" sz="7200" b="1" dirty="0">
                <a:solidFill>
                  <a:srgbClr val="0000FF"/>
                </a:solidFill>
                <a:latin typeface="KaiTi" panose="02010609060101010101" pitchFamily="49" charset="-122"/>
              </a:rPr>
              <a:t>LPWAN</a:t>
            </a:r>
            <a:r>
              <a:rPr lang="zh-TW" altLang="en-US" sz="7200" b="1" dirty="0">
                <a:solidFill>
                  <a:srgbClr val="0000FF"/>
                </a:solidFill>
                <a:latin typeface="KaiTi" panose="02010609060101010101" pitchFamily="49" charset="-122"/>
              </a:rPr>
              <a:t>通訊 </a:t>
            </a:r>
            <a:br>
              <a:rPr lang="en-US" altLang="zh-TW" sz="7200" b="1" dirty="0">
                <a:solidFill>
                  <a:srgbClr val="0000FF"/>
                </a:solidFill>
                <a:latin typeface="KaiTi" panose="02010609060101010101" pitchFamily="49" charset="-122"/>
              </a:rPr>
            </a:br>
            <a:r>
              <a:rPr lang="en-US" altLang="zh-TW" sz="7200" b="1" dirty="0">
                <a:solidFill>
                  <a:srgbClr val="0000FF"/>
                </a:solidFill>
                <a:latin typeface="+mj-lt"/>
              </a:rPr>
              <a:t>NB-IoT</a:t>
            </a:r>
            <a:endParaRPr lang="zh-TW" altLang="en-US" sz="4900" b="1" dirty="0">
              <a:solidFill>
                <a:srgbClr val="0000FF"/>
              </a:solidFill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498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3C0A8-3254-48AE-8ABC-AFD7AC9D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 </a:t>
            </a:r>
            <a:r>
              <a:rPr lang="zh-TW" altLang="en-US" b="1" dirty="0">
                <a:solidFill>
                  <a:srgbClr val="0000FF"/>
                </a:solidFill>
              </a:rPr>
              <a:t>規格與特色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DAC06A-FAF1-4DEA-8B3D-3AD97E1A8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7110D4-1A28-4A62-939C-7FB1430E7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A38D3E-0771-4B1B-955C-259CBCBC2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0" name="Google Shape;822;p102">
            <a:extLst>
              <a:ext uri="{FF2B5EF4-FFF2-40B4-BE49-F238E27FC236}">
                <a16:creationId xmlns:a16="http://schemas.microsoft.com/office/drawing/2014/main" id="{848937B6-AC45-437F-9BB6-A9EDE7710BF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6936" y="3467641"/>
            <a:ext cx="6170168" cy="32017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20;p102">
            <a:extLst>
              <a:ext uri="{FF2B5EF4-FFF2-40B4-BE49-F238E27FC236}">
                <a16:creationId xmlns:a16="http://schemas.microsoft.com/office/drawing/2014/main" id="{8C79E7A6-779E-4843-9B65-C040269C33C0}"/>
              </a:ext>
            </a:extLst>
          </p:cNvPr>
          <p:cNvSpPr txBox="1">
            <a:spLocks/>
          </p:cNvSpPr>
          <p:nvPr/>
        </p:nvSpPr>
        <p:spPr>
          <a:xfrm>
            <a:off x="332597" y="1443336"/>
            <a:ext cx="4998159" cy="30180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KaiTi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2060"/>
              </a:buClr>
              <a:buSzPts val="1600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規格：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indent="-342900"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(Downlink)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250 kbps (Feature 2)</a:t>
            </a:r>
            <a:endParaRPr lang="zh-TW" alt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320"/>
              </a:spcBef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(Uplink)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250 kbps</a:t>
            </a:r>
            <a:endParaRPr lang="zh-TW" alt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320"/>
              </a:spcBef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延遲時間：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1.6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秒</a:t>
            </a:r>
          </a:p>
          <a:p>
            <a:pPr marL="342900" indent="-342900">
              <a:spcBef>
                <a:spcPts val="320"/>
              </a:spcBef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雙工技術：半雙工</a:t>
            </a:r>
          </a:p>
          <a:p>
            <a:pPr marL="342900" indent="-342900">
              <a:spcBef>
                <a:spcPts val="320"/>
              </a:spcBef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設備接收帶寬：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180 kHz</a:t>
            </a:r>
            <a:endParaRPr lang="zh-TW" altLang="en-US" sz="2000" dirty="0">
              <a:solidFill>
                <a:schemeClr val="tx1"/>
              </a:solidFill>
            </a:endParaRPr>
          </a:p>
          <a:p>
            <a:pPr marL="342900" indent="-342900">
              <a:spcBef>
                <a:spcPts val="320"/>
              </a:spcBef>
              <a:spcAft>
                <a:spcPts val="160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設備發射功率：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20/23 dBm</a:t>
            </a:r>
            <a:endParaRPr lang="zh-TW" altLang="en-US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91926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97073-9361-4514-A187-1BD70C92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三種部署方式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5B7F8E-D590-4A10-BB26-82805A2A6D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D65EAB-0B69-422D-864D-3B5B953F8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82F08F-DD90-43B4-8AC1-D0E71C1F1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1D81F07-C6C7-46B8-B357-EE4E5944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7690"/>
            <a:ext cx="9144000" cy="458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29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585C8F-AA16-4C45-AE19-D46AE8AD4E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DE9C3D-2E55-4517-B3D3-C6CE64A39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B6682E-FC5F-48EE-B4DD-B0ED78553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8B191E-2654-4531-B60A-0722E28B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975" y="321014"/>
            <a:ext cx="9016052" cy="603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4468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36312-44A5-4EE4-928D-E8CA4AA5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sym typeface="Microsoft JhengHei"/>
              </a:rPr>
              <a:t>台灣各電信商使用頻段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36DCCD-2759-431F-9BE9-746956EE76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D39683-7DEF-438D-892C-93E16762B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C51DDC-4ACF-4529-8763-1EB85C24F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F711A2B-5918-4CDE-9CA2-7FFC2978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24076"/>
              </p:ext>
            </p:extLst>
          </p:nvPr>
        </p:nvGraphicFramePr>
        <p:xfrm>
          <a:off x="1979579" y="1645747"/>
          <a:ext cx="5184841" cy="2590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0685">
                  <a:extLst>
                    <a:ext uri="{9D8B030D-6E8A-4147-A177-3AD203B41FA5}">
                      <a16:colId xmlns:a16="http://schemas.microsoft.com/office/drawing/2014/main" val="471512138"/>
                    </a:ext>
                  </a:extLst>
                </a:gridCol>
                <a:gridCol w="1224560">
                  <a:extLst>
                    <a:ext uri="{9D8B030D-6E8A-4147-A177-3AD203B41FA5}">
                      <a16:colId xmlns:a16="http://schemas.microsoft.com/office/drawing/2014/main" val="2810377240"/>
                    </a:ext>
                  </a:extLst>
                </a:gridCol>
                <a:gridCol w="1719596">
                  <a:extLst>
                    <a:ext uri="{9D8B030D-6E8A-4147-A177-3AD203B41FA5}">
                      <a16:colId xmlns:a16="http://schemas.microsoft.com/office/drawing/2014/main" val="677176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Microsoft JhengHei"/>
                          <a:sym typeface="Microsoft JhengHei"/>
                        </a:rPr>
                        <a:t>中華電信</a:t>
                      </a:r>
                      <a:endParaRPr lang="zh-TW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900MHz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1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  <a:sym typeface="Microsoft JhengHei"/>
                        </a:rPr>
                        <a:t>遠傳電信</a:t>
                      </a:r>
                      <a:endParaRPr lang="zh-TW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B28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700MHz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48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sym typeface="Microsoft JhengHei"/>
                        </a:rPr>
                        <a:t>台灣大哥大</a:t>
                      </a:r>
                      <a:endParaRPr lang="zh-TW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B28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700MHz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2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sym typeface="Microsoft JhengHei"/>
                        </a:rPr>
                        <a:t>亞太電信</a:t>
                      </a:r>
                      <a:endParaRPr lang="zh-TW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900MHz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2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sym typeface="Microsoft JhengHei"/>
                        </a:rPr>
                        <a:t>台灣之星</a:t>
                      </a:r>
                      <a:endParaRPr lang="zh-TW" altLang="en-US" sz="28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B8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900MHz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32825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D2F59D-2FE3-4C8C-ACFF-D7A8F1C0B950}"/>
              </a:ext>
            </a:extLst>
          </p:cNvPr>
          <p:cNvSpPr txBox="1"/>
          <p:nvPr/>
        </p:nvSpPr>
        <p:spPr>
          <a:xfrm>
            <a:off x="1979579" y="4440834"/>
            <a:ext cx="5549630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buSzPts val="1800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JhengHei"/>
                <a:sym typeface="Microsoft JhengHei"/>
              </a:rPr>
              <a:t>注意：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Microsoft JhengHei"/>
              <a:sym typeface="Microsoft JhengHei"/>
            </a:endParaRPr>
          </a:p>
          <a:p>
            <a:pPr marL="285750" indent="-285750">
              <a:buClr>
                <a:srgbClr val="00206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JhengHei"/>
                <a:sym typeface="Microsoft JhengHei"/>
              </a:rPr>
              <a:t>傳輸頻率不能太高 </a:t>
            </a:r>
            <a:r>
              <a:rPr lang="en-US" altLang="zh-TW" sz="2400" dirty="0">
                <a:ea typeface="KaiTi" panose="02010609060101010101" pitchFamily="49" charset="-122"/>
                <a:cs typeface="Microsoft JhengHei"/>
                <a:sym typeface="Microsoft JhengHei"/>
              </a:rPr>
              <a:t>&gt; 15min</a:t>
            </a:r>
            <a:endParaRPr lang="zh-TW" altLang="en-US" sz="2400" dirty="0">
              <a:ea typeface="KaiTi" panose="02010609060101010101" pitchFamily="49" charset="-122"/>
            </a:endParaRPr>
          </a:p>
          <a:p>
            <a:pPr marL="285750" indent="-285750">
              <a:spcBef>
                <a:spcPts val="360"/>
              </a:spcBef>
              <a:buClr>
                <a:srgbClr val="00206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JhengHei"/>
                <a:sym typeface="Microsoft JhengHei"/>
              </a:rPr>
              <a:t>傳輸量盡可能的低 </a:t>
            </a:r>
            <a:r>
              <a:rPr lang="en-US" altLang="zh-TW" sz="2400" dirty="0">
                <a:ea typeface="KaiTi" panose="02010609060101010101" pitchFamily="49" charset="-122"/>
                <a:cs typeface="Microsoft JhengHei"/>
                <a:sym typeface="Microsoft JhengHei"/>
              </a:rPr>
              <a:t>&lt; 256 Bytes</a:t>
            </a:r>
            <a:endParaRPr lang="zh-TW" altLang="en-US" sz="2400" dirty="0">
              <a:ea typeface="KaiTi" panose="02010609060101010101" pitchFamily="49" charset="-122"/>
            </a:endParaRPr>
          </a:p>
          <a:p>
            <a:pPr marL="285750" indent="-285750">
              <a:spcBef>
                <a:spcPts val="360"/>
              </a:spcBef>
              <a:buClr>
                <a:srgbClr val="002060"/>
              </a:buClr>
              <a:buSzPts val="18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Microsoft JhengHei"/>
                <a:sym typeface="Microsoft JhengHei"/>
              </a:rPr>
              <a:t>不適合移動使用</a:t>
            </a:r>
          </a:p>
        </p:txBody>
      </p:sp>
    </p:spTree>
    <p:extLst>
      <p:ext uri="{BB962C8B-B14F-4D97-AF65-F5344CB8AC3E}">
        <p14:creationId xmlns:p14="http://schemas.microsoft.com/office/powerpoint/2010/main" val="55841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1BE1-5AB9-4DB1-8727-7B27E8DA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 的優勢</a:t>
            </a:r>
            <a:r>
              <a:rPr lang="en-US" altLang="zh-TW" b="1" dirty="0">
                <a:solidFill>
                  <a:srgbClr val="0000FF"/>
                </a:solidFill>
              </a:rPr>
              <a:t>(1/2)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65B547-9FB8-46AB-9ABA-5D589E2F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Super coverage(</a:t>
            </a:r>
            <a:r>
              <a:rPr lang="zh-TW" altLang="en-US" dirty="0"/>
              <a:t>超級覆蓋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NB-IoT</a:t>
            </a:r>
            <a:r>
              <a:rPr lang="zh-TW" altLang="en-US" dirty="0"/>
              <a:t>室內覆蓋能力強，比</a:t>
            </a:r>
            <a:r>
              <a:rPr lang="en-US" altLang="zh-TW" dirty="0"/>
              <a:t>LTE</a:t>
            </a:r>
            <a:r>
              <a:rPr lang="zh-TW" altLang="en-US" dirty="0"/>
              <a:t>提升</a:t>
            </a:r>
            <a:r>
              <a:rPr lang="en-US" altLang="zh-TW" dirty="0"/>
              <a:t>20dB</a:t>
            </a:r>
            <a:r>
              <a:rPr lang="zh-TW" altLang="en-US" dirty="0"/>
              <a:t>增益，相當於提升了</a:t>
            </a:r>
            <a:r>
              <a:rPr lang="en-US" altLang="zh-TW" dirty="0"/>
              <a:t>100</a:t>
            </a:r>
            <a:r>
              <a:rPr lang="zh-TW" altLang="en-US" dirty="0"/>
              <a:t>倍覆蓋區域能力。</a:t>
            </a:r>
          </a:p>
          <a:p>
            <a:pPr lvl="1"/>
            <a:r>
              <a:rPr lang="zh-TW" altLang="en-US" dirty="0"/>
              <a:t>不僅可以滿足農村這樣的廣覆蓋需求，對於廠區、地下車庫、井蓋這類對深度覆蓋有要求的應用同樣適用。</a:t>
            </a:r>
          </a:p>
          <a:p>
            <a:r>
              <a:rPr lang="en-US" altLang="zh-TW" dirty="0"/>
              <a:t>Massive connection(</a:t>
            </a:r>
            <a:r>
              <a:rPr lang="zh-TW" altLang="en-US" dirty="0"/>
              <a:t>大規模連接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在同一基站的情況下，</a:t>
            </a:r>
            <a:r>
              <a:rPr lang="en-US" altLang="zh-TW" dirty="0"/>
              <a:t>NB-IoT</a:t>
            </a:r>
            <a:r>
              <a:rPr lang="zh-TW" altLang="en-US" dirty="0"/>
              <a:t>可以比現有無線技術提供</a:t>
            </a:r>
            <a:r>
              <a:rPr lang="en-US" altLang="zh-TW" dirty="0"/>
              <a:t>50-100</a:t>
            </a:r>
            <a:r>
              <a:rPr lang="zh-TW" altLang="en-US" dirty="0"/>
              <a:t>倍的接入數。一個扇區能夠支持</a:t>
            </a:r>
            <a:r>
              <a:rPr lang="en-US" altLang="zh-TW" dirty="0"/>
              <a:t>10</a:t>
            </a:r>
            <a:r>
              <a:rPr lang="zh-TW" altLang="en-US" dirty="0"/>
              <a:t>萬個連接，支持低延時敏感度、超低的設備成本、低設備功耗和優化的網絡架構。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2FC5E3-30A6-46A1-B729-5CC5D84472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BCD53-D8CF-4E7F-A2C7-93C530D92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572C1-56E9-4DAA-94B7-675D6E60C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225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11BE1-5AB9-4DB1-8727-7B27E8DA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 的優勢</a:t>
            </a:r>
            <a:r>
              <a:rPr lang="en-US" altLang="zh-TW" b="1" dirty="0">
                <a:solidFill>
                  <a:srgbClr val="0000FF"/>
                </a:solidFill>
              </a:rPr>
              <a:t>(2/2)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65B547-9FB8-46AB-9ABA-5D589E2F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Low Power(</a:t>
            </a:r>
            <a:r>
              <a:rPr lang="zh-TW" altLang="en-US" dirty="0"/>
              <a:t>低電量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低功耗特性是物聯網應用一項重要指標，特別對於一些不能經常更換電池的設備和場合，如安置於高山荒野偏遠地區中的各類傳感監測設備，它們不可能像智慧型手機一天一充電，長達幾年的電池使用壽命是最本質的需求。</a:t>
            </a:r>
          </a:p>
          <a:p>
            <a:r>
              <a:rPr lang="en-US" altLang="zh-TW" dirty="0"/>
              <a:t>Low Cost(</a:t>
            </a:r>
            <a:r>
              <a:rPr lang="zh-TW" altLang="en-US" dirty="0"/>
              <a:t>低成本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與</a:t>
            </a:r>
            <a:r>
              <a:rPr lang="en-US" altLang="zh-TW" dirty="0" err="1"/>
              <a:t>LoRa</a:t>
            </a:r>
            <a:r>
              <a:rPr lang="zh-TW" altLang="en-US" dirty="0"/>
              <a:t>相比，</a:t>
            </a:r>
            <a:r>
              <a:rPr lang="en-US" altLang="zh-TW" dirty="0"/>
              <a:t>NB-IoT</a:t>
            </a:r>
            <a:r>
              <a:rPr lang="zh-TW" altLang="en-US" dirty="0"/>
              <a:t>無需重新建網，射頻和天線基本上都是復用的。</a:t>
            </a:r>
          </a:p>
          <a:p>
            <a:pPr lvl="1"/>
            <a:r>
              <a:rPr lang="zh-TW" altLang="en-US" dirty="0"/>
              <a:t>低速率、低功耗、低帶寬同樣給</a:t>
            </a:r>
            <a:r>
              <a:rPr lang="en-US" altLang="zh-TW" dirty="0"/>
              <a:t>NB-IoT</a:t>
            </a:r>
            <a:r>
              <a:rPr lang="zh-TW" altLang="en-US" dirty="0"/>
              <a:t>晶片以及模組帶來低成本優勢。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2FC5E3-30A6-46A1-B729-5CC5D84472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BCD53-D8CF-4E7F-A2C7-93C530D92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572C1-56E9-4DAA-94B7-675D6E60C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1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DB20C-8423-4CCF-BD3A-5276F32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53A22-FB53-4492-A024-08182220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Connected scooters/Bikes</a:t>
            </a:r>
          </a:p>
          <a:p>
            <a:r>
              <a:rPr lang="en-US" altLang="zh-TW" dirty="0"/>
              <a:t>Smart Parking</a:t>
            </a:r>
          </a:p>
          <a:p>
            <a:r>
              <a:rPr lang="en-US" altLang="zh-TW" dirty="0"/>
              <a:t>Smart Streetlights</a:t>
            </a:r>
          </a:p>
          <a:p>
            <a:r>
              <a:rPr lang="en-US" altLang="zh-TW" dirty="0"/>
              <a:t>Remote Healthcare</a:t>
            </a:r>
          </a:p>
          <a:p>
            <a:r>
              <a:rPr lang="en-US" altLang="zh-TW" dirty="0"/>
              <a:t>Environment Monitoring</a:t>
            </a:r>
          </a:p>
          <a:p>
            <a:r>
              <a:rPr lang="en-US" altLang="zh-TW" dirty="0"/>
              <a:t>Asset Tracking</a:t>
            </a:r>
          </a:p>
          <a:p>
            <a:r>
              <a:rPr lang="en-US" altLang="zh-TW" dirty="0"/>
              <a:t>Smart Security Control</a:t>
            </a:r>
          </a:p>
          <a:p>
            <a:r>
              <a:rPr lang="en-US" altLang="zh-TW" dirty="0"/>
              <a:t>Smart Vending Machines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E3BE5-F54C-4275-A1A8-0BC4251722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1D2612-7782-4330-9389-D4C575A93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CA29C-0E0D-4413-A31F-C9D077BB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80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A69A0-8F48-470C-93CF-333F7BB4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D8A43-27E9-463A-9AD0-960D1981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NB-IoT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介紹</a:t>
            </a: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 模組介紹</a:t>
            </a: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NB-IoT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實作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D4998E-997F-4D85-8120-9FDE73AA9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E178B-3968-47E2-9897-3A0742C6A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089A3-FDCA-4A2C-BDF4-B249C6EE2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15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AAD88-B88D-4D84-AB01-B72D2A2E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 </a:t>
            </a:r>
            <a:r>
              <a:rPr lang="zh-TW" altLang="en-US" b="1" dirty="0">
                <a:solidFill>
                  <a:srgbClr val="0000FF"/>
                </a:solidFill>
              </a:rPr>
              <a:t>通訊</a:t>
            </a:r>
            <a:r>
              <a:rPr lang="en-US" altLang="zh-TW" b="1" dirty="0" err="1">
                <a:solidFill>
                  <a:srgbClr val="0000FF"/>
                </a:solidFill>
              </a:rPr>
              <a:t>模組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56C256-765E-4358-8CC6-6ECB630A8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B1AAB1-9548-410A-9F2B-7E37D38D3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645986"/>
            <a:ext cx="2895600" cy="26064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917364-9E89-4287-AB35-C9541C663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9E1D9B-D69A-4BC8-B7D1-0AB70C70B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2" y="1660475"/>
            <a:ext cx="2827265" cy="29339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845F82-078A-421C-9435-1A3319970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69" y="1487489"/>
            <a:ext cx="2827265" cy="30330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8ACC6B-3CAC-41B9-8252-E8736E2331E4}"/>
              </a:ext>
            </a:extLst>
          </p:cNvPr>
          <p:cNvSpPr txBox="1"/>
          <p:nvPr/>
        </p:nvSpPr>
        <p:spPr>
          <a:xfrm>
            <a:off x="1235415" y="4522023"/>
            <a:ext cx="3161490" cy="163121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ighlight>
                  <a:srgbClr val="00FF00"/>
                </a:highlight>
              </a:rPr>
              <a:t>  NB-IoT + GNSS </a:t>
            </a:r>
            <a:r>
              <a:rPr lang="zh-TW" altLang="en-US" dirty="0">
                <a:highlight>
                  <a:srgbClr val="00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模組</a:t>
            </a:r>
            <a:r>
              <a:rPr lang="zh-TW" altLang="en-US" dirty="0">
                <a:highlight>
                  <a:srgbClr val="00FF00"/>
                </a:highlight>
              </a:rPr>
              <a:t>  </a:t>
            </a:r>
            <a:endParaRPr lang="en-US" altLang="zh-TW" dirty="0">
              <a:highlight>
                <a:srgbClr val="00FF00"/>
              </a:highlight>
            </a:endParaRPr>
          </a:p>
          <a:p>
            <a:pPr algn="ctr"/>
            <a:r>
              <a:rPr lang="zh-TW" altLang="en-US" sz="1000" dirty="0">
                <a:highlight>
                  <a:srgbClr val="00FF00"/>
                </a:highlight>
              </a:rPr>
              <a:t> </a:t>
            </a:r>
            <a:endParaRPr lang="en-US" altLang="zh-TW" sz="1000" dirty="0">
              <a:highlight>
                <a:srgbClr val="00FF00"/>
              </a:highlight>
            </a:endParaRPr>
          </a:p>
          <a:p>
            <a:r>
              <a:rPr lang="en-US" altLang="zh-TW" dirty="0"/>
              <a:t>BC20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系列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zh-TW" dirty="0"/>
              <a:t>Cat NB1 + GPS/</a:t>
            </a:r>
            <a:r>
              <a:rPr lang="en-US" altLang="zh-TW" dirty="0" err="1"/>
              <a:t>BeiDou</a:t>
            </a:r>
            <a:r>
              <a:rPr lang="en-US" altLang="zh-TW" dirty="0"/>
              <a:t>(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北斗</a:t>
            </a:r>
            <a:r>
              <a:rPr lang="en-US" altLang="zh-TW" dirty="0"/>
              <a:t>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zh-TW" dirty="0"/>
              <a:t>B3/ B5/ B8/ B18/ B26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zh-TW" dirty="0"/>
              <a:t>18.7mm x 16mm x 2.1mm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CC9EB6-E4AB-40DB-A144-D9073DF0F471}"/>
              </a:ext>
            </a:extLst>
          </p:cNvPr>
          <p:cNvSpPr txBox="1"/>
          <p:nvPr/>
        </p:nvSpPr>
        <p:spPr>
          <a:xfrm>
            <a:off x="5152431" y="4521393"/>
            <a:ext cx="3161490" cy="163121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highlight>
                  <a:srgbClr val="00FF00"/>
                </a:highlight>
              </a:rPr>
              <a:t>  NB-IoT </a:t>
            </a:r>
            <a:r>
              <a:rPr lang="zh-TW" altLang="en-US" dirty="0">
                <a:highlight>
                  <a:srgbClr val="00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模組</a:t>
            </a:r>
            <a:r>
              <a:rPr lang="zh-TW" altLang="en-US" dirty="0">
                <a:highlight>
                  <a:srgbClr val="00FF00"/>
                </a:highlight>
              </a:rPr>
              <a:t>  </a:t>
            </a:r>
            <a:endParaRPr lang="en-US" altLang="zh-TW" dirty="0">
              <a:highlight>
                <a:srgbClr val="00FF00"/>
              </a:highlight>
            </a:endParaRPr>
          </a:p>
          <a:p>
            <a:pPr algn="ctr"/>
            <a:r>
              <a:rPr lang="zh-TW" altLang="en-US" sz="1000" dirty="0">
                <a:highlight>
                  <a:srgbClr val="00FF00"/>
                </a:highlight>
              </a:rPr>
              <a:t> </a:t>
            </a:r>
            <a:endParaRPr lang="en-US" altLang="zh-TW" sz="1000" dirty="0">
              <a:highlight>
                <a:srgbClr val="00FF00"/>
              </a:highlight>
            </a:endParaRPr>
          </a:p>
          <a:p>
            <a:r>
              <a:rPr lang="en-US" altLang="zh-TW" dirty="0"/>
              <a:t>BC26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系列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zh-TW" dirty="0"/>
              <a:t>Cat NB1 / Cat NB2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全頻段可選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zh-TW" dirty="0"/>
              <a:t>17.7mm x 15.8mm x 2.0mm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4E3C23-B0CC-4032-9190-FEFFA7166AF5}"/>
              </a:ext>
            </a:extLst>
          </p:cNvPr>
          <p:cNvSpPr txBox="1"/>
          <p:nvPr/>
        </p:nvSpPr>
        <p:spPr>
          <a:xfrm>
            <a:off x="479728" y="6278496"/>
            <a:ext cx="83575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請參閱：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(1)</a:t>
            </a:r>
            <a:r>
              <a:rPr lang="en-US" altLang="zh-TW" dirty="0"/>
              <a:t>Quectel_BC20_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模組產品介紹</a:t>
            </a:r>
            <a:r>
              <a:rPr lang="en-US" altLang="zh-TW" dirty="0"/>
              <a:t>.pdf</a:t>
            </a:r>
            <a:r>
              <a:rPr lang="zh-TW" altLang="en-US" dirty="0"/>
              <a:t>、</a:t>
            </a:r>
            <a:r>
              <a:rPr lang="en-US" altLang="zh-TW" dirty="0"/>
              <a:t>(2) Quectel_BC26_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模組產品介紹</a:t>
            </a:r>
            <a:r>
              <a:rPr lang="en-US" altLang="zh-TW" dirty="0"/>
              <a:t>.pdf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466A25A-6655-4354-94F7-E2F088B43D9B}"/>
              </a:ext>
            </a:extLst>
          </p:cNvPr>
          <p:cNvSpPr/>
          <p:nvPr/>
        </p:nvSpPr>
        <p:spPr>
          <a:xfrm>
            <a:off x="2531618" y="1102954"/>
            <a:ext cx="3730573" cy="7078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平台：聯發科</a:t>
            </a:r>
            <a:r>
              <a:rPr lang="en-US" altLang="zh-TW" sz="2000" b="1" dirty="0">
                <a:solidFill>
                  <a:srgbClr val="C00000"/>
                </a:solidFill>
                <a:ea typeface="KaiTi" panose="02010609060101010101" pitchFamily="49" charset="-122"/>
              </a:rPr>
              <a:t>MediaTek</a:t>
            </a:r>
            <a:r>
              <a:rPr lang="zh-TW" altLang="en-US" sz="2000" b="1" dirty="0">
                <a:solidFill>
                  <a:srgbClr val="C00000"/>
                </a:solidFill>
                <a:ea typeface="KaiTi" panose="02010609060101010101" pitchFamily="49" charset="-122"/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MT2625</a:t>
            </a:r>
          </a:p>
          <a:p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模組：由</a:t>
            </a:r>
            <a:r>
              <a:rPr lang="en-US" altLang="zh-TW" sz="2000" b="1" dirty="0" err="1">
                <a:solidFill>
                  <a:srgbClr val="C00000"/>
                </a:solidFill>
                <a:ea typeface="KaiTi" panose="02010609060101010101" pitchFamily="49" charset="-122"/>
              </a:rPr>
              <a:t>Quectel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包裝成</a:t>
            </a:r>
            <a:r>
              <a:rPr lang="en-US" altLang="zh-TW" sz="2000" b="1" dirty="0">
                <a:solidFill>
                  <a:srgbClr val="C00000"/>
                </a:solidFill>
                <a:ea typeface="KaiTi" panose="02010609060101010101" pitchFamily="49" charset="-122"/>
              </a:rPr>
              <a:t>BC20/26</a:t>
            </a:r>
            <a:endParaRPr lang="zh-TW" altLang="en-US" sz="2000" b="1" dirty="0">
              <a:solidFill>
                <a:srgbClr val="C00000"/>
              </a:solidFill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67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66A8C-9F79-4B78-BD36-FEA006F1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BC20/BC26 </a:t>
            </a:r>
            <a:r>
              <a:rPr lang="zh-TW" altLang="en-US" b="1" dirty="0">
                <a:solidFill>
                  <a:srgbClr val="0000FF"/>
                </a:solidFill>
              </a:rPr>
              <a:t>規格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F277EE-6858-477E-B549-4EF3449D8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1D238C-2BCE-493D-BBEF-FBD1DD17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777AF3-00F5-4E33-8CD6-BF9DF3DA2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5DD43D4-5170-4EE6-A6AD-E7FDC7B03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93020"/>
              </p:ext>
            </p:extLst>
          </p:nvPr>
        </p:nvGraphicFramePr>
        <p:xfrm>
          <a:off x="136181" y="1428920"/>
          <a:ext cx="8871627" cy="4983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33058">
                  <a:extLst>
                    <a:ext uri="{9D8B030D-6E8A-4147-A177-3AD203B41FA5}">
                      <a16:colId xmlns:a16="http://schemas.microsoft.com/office/drawing/2014/main" val="2808827243"/>
                    </a:ext>
                  </a:extLst>
                </a:gridCol>
                <a:gridCol w="7138569">
                  <a:extLst>
                    <a:ext uri="{9D8B030D-6E8A-4147-A177-3AD203B41FA5}">
                      <a16:colId xmlns:a16="http://schemas.microsoft.com/office/drawing/2014/main" val="132751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頻段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BC20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TW" sz="1600" dirty="0"/>
                        <a:t>B3/B5/B8/B18/B26</a:t>
                      </a:r>
                      <a:endParaRPr lang="en-US" altLang="zh-TW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7313" indent="-87313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BC26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全頻段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B1/B2/B3/B4/B5/B8/B12/B13/B17/B18/B19/B20/B25/B26/B28/B66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35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通訊傳輸速率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7313" indent="-87313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Single-Tone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：下行：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25.5kbps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上行：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16.7kbps</a:t>
                      </a:r>
                    </a:p>
                    <a:p>
                      <a:pPr marL="87313" indent="-87313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Multi-Tone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：下行：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25.5kbps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上行：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62.5kbps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573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通訊協定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UDP/TCP/</a:t>
                      </a:r>
                      <a:r>
                        <a:rPr lang="en-US" altLang="zh-TW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CoAP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/LwM2M/MQTT/*PPP/*SNTP/*TLS/*DTLS/*HTTP/*HTTPS/*FTP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38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AT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指令集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3GPP Rel. 13 /14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以及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i="0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Quectel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增强型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</a:t>
                      </a:r>
                      <a:r>
                        <a:rPr lang="zh-TW" altLang="en-US" sz="1600" b="1" i="0" kern="1200" dirty="0">
                          <a:solidFill>
                            <a:srgbClr val="FF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命令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4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序列埠</a:t>
                      </a:r>
                      <a:r>
                        <a:rPr lang="en-US" altLang="zh-TW" sz="1600" b="0" i="0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(UART)</a:t>
                      </a:r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數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組，序列埠傳輸速率均支援 </a:t>
                      </a:r>
                      <a:r>
                        <a:rPr lang="en-US" altLang="zh-TW" sz="1600" dirty="0"/>
                        <a:t>4800bps</a:t>
                      </a:r>
                      <a:r>
                        <a:rPr lang="zh-TW" altLang="en-US" sz="1600" dirty="0"/>
                        <a:t>、</a:t>
                      </a:r>
                      <a:r>
                        <a:rPr lang="en-US" altLang="zh-TW" sz="1600" dirty="0"/>
                        <a:t>9600bps</a:t>
                      </a:r>
                      <a:r>
                        <a:rPr lang="zh-TW" altLang="en-US" sz="1600" dirty="0"/>
                        <a:t>、 </a:t>
                      </a:r>
                      <a:r>
                        <a:rPr lang="en-US" altLang="zh-TW" sz="1600" dirty="0"/>
                        <a:t>115200bps</a:t>
                      </a:r>
                      <a:r>
                        <a:rPr lang="zh-TW" altLang="en-US" sz="1600" dirty="0"/>
                        <a:t>、 </a:t>
                      </a:r>
                      <a:r>
                        <a:rPr lang="en-US" altLang="zh-TW" sz="1600" dirty="0"/>
                        <a:t>230400bps</a:t>
                      </a:r>
                      <a:r>
                        <a:rPr lang="zh-TW" altLang="en-US" sz="1600" dirty="0"/>
                        <a:t>、</a:t>
                      </a:r>
                      <a:r>
                        <a:rPr lang="en-US" altLang="zh-TW" sz="1600" dirty="0"/>
                        <a:t>460800bps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和 </a:t>
                      </a:r>
                      <a:r>
                        <a:rPr lang="en-US" altLang="zh-TW" sz="1600" dirty="0"/>
                        <a:t>921600bps(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預設為</a:t>
                      </a:r>
                      <a:r>
                        <a:rPr lang="en-US" altLang="zh-TW" sz="1600" dirty="0"/>
                        <a:t>115200bps)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供電特性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低供電電壓範圍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(2.1V~3.63V)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適合鋰錳、鋰亞電池直接供電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工作模式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7313" indent="-87313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：模組處於喚醒狀態；所有功能正常可用，可以進行資料發送和接收，模組在此模式下可切換到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Idle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模式或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PSM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模式。</a:t>
                      </a:r>
                    </a:p>
                    <a:p>
                      <a:pPr marL="87313" indent="-87313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Idle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：模組處於輕休眠狀態，網路處於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DRX/</a:t>
                      </a:r>
                      <a:r>
                        <a:rPr lang="en-US" altLang="zh-TW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eDRX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狀態，可接收尋呼消息，模 塊在此模式下可切換至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或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PSM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模式。</a:t>
                      </a:r>
                    </a:p>
                    <a:p>
                      <a:pPr marL="87313" indent="-87313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PSM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：模組處於深睡眠狀態，內部只有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工作，網路處於非連接狀態，模組 此模式下可切換至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模式。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支援</a:t>
                      </a:r>
                      <a:r>
                        <a:rPr lang="en-US" altLang="zh-TW" sz="1600" b="0" i="0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Firmware</a:t>
                      </a:r>
                      <a:r>
                        <a:rPr lang="zh-TW" altLang="en-US" sz="1600" b="0" i="0" kern="1200" dirty="0">
                          <a:solidFill>
                            <a:srgbClr val="00206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軟體更新方式</a:t>
                      </a:r>
                      <a:endParaRPr lang="zh-TW" altLang="en-US" sz="1600" b="0" dirty="0">
                        <a:solidFill>
                          <a:srgbClr val="00206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DFOTA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20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62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18D3679B-0AB8-4174-A99F-690D7F128ABD}"/>
              </a:ext>
            </a:extLst>
          </p:cNvPr>
          <p:cNvSpPr/>
          <p:nvPr/>
        </p:nvSpPr>
        <p:spPr>
          <a:xfrm>
            <a:off x="4499991" y="1124744"/>
            <a:ext cx="3744409" cy="11802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D269F7-DC74-40D8-993C-705072B3B797}"/>
              </a:ext>
            </a:extLst>
          </p:cNvPr>
          <p:cNvSpPr/>
          <p:nvPr/>
        </p:nvSpPr>
        <p:spPr>
          <a:xfrm>
            <a:off x="2267744" y="1124744"/>
            <a:ext cx="2232238" cy="11802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E06D15-346B-4565-9EF8-4818B74CBCBC}"/>
              </a:ext>
            </a:extLst>
          </p:cNvPr>
          <p:cNvSpPr/>
          <p:nvPr/>
        </p:nvSpPr>
        <p:spPr>
          <a:xfrm>
            <a:off x="1080767" y="1124744"/>
            <a:ext cx="1186977" cy="11802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73277" y="6597353"/>
            <a:ext cx="2133600" cy="260646"/>
          </a:xfrm>
        </p:spPr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11624" y="6597353"/>
            <a:ext cx="2895600" cy="26064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90928" y="6597353"/>
            <a:ext cx="2133600" cy="260647"/>
          </a:xfrm>
        </p:spPr>
        <p:txBody>
          <a:bodyPr/>
          <a:lstStyle/>
          <a:p>
            <a:fld id="{98E8A498-6125-4D29-AD21-473B20B5BD67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3" name="甜甜圈 2"/>
          <p:cNvSpPr>
            <a:spLocks noChangeAspect="1"/>
          </p:cNvSpPr>
          <p:nvPr/>
        </p:nvSpPr>
        <p:spPr>
          <a:xfrm>
            <a:off x="1419626" y="1916836"/>
            <a:ext cx="315466" cy="288032"/>
          </a:xfrm>
          <a:prstGeom prst="donu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4968" y="2207766"/>
            <a:ext cx="1008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Sensor</a:t>
            </a:r>
          </a:p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感測器</a:t>
            </a:r>
            <a:endParaRPr lang="en-US" altLang="zh-TW" sz="14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altLang="zh-TW" sz="8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Actuator</a:t>
            </a:r>
          </a:p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致動器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591072" y="247373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MCU</a:t>
            </a:r>
          </a:p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微控器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447056" y="2545159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zh-TW" altLang="en-US" sz="14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甜甜圈 10"/>
          <p:cNvSpPr>
            <a:spLocks noChangeAspect="1"/>
          </p:cNvSpPr>
          <p:nvPr/>
        </p:nvSpPr>
        <p:spPr>
          <a:xfrm>
            <a:off x="3003798" y="1916832"/>
            <a:ext cx="315466" cy="288032"/>
          </a:xfrm>
          <a:prstGeom prst="donu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endCxn id="11" idx="2"/>
          </p:cNvCxnSpPr>
          <p:nvPr/>
        </p:nvCxnSpPr>
        <p:spPr>
          <a:xfrm>
            <a:off x="1735092" y="2060848"/>
            <a:ext cx="126870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226891" y="1336753"/>
            <a:ext cx="94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感知層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903440" y="261716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IoT</a:t>
            </a:r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雲服務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423720" y="2617167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使用者</a:t>
            </a:r>
          </a:p>
        </p:txBody>
      </p:sp>
      <p:cxnSp>
        <p:nvCxnSpPr>
          <p:cNvPr id="21" name="直線接點 20"/>
          <p:cNvCxnSpPr/>
          <p:nvPr/>
        </p:nvCxnSpPr>
        <p:spPr>
          <a:xfrm>
            <a:off x="3319264" y="2064300"/>
            <a:ext cx="1268706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343600" y="1964836"/>
            <a:ext cx="14401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371038" y="2060848"/>
            <a:ext cx="139955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kala\AppData\Local\Microsoft\Windows\Temporary Internet Files\Content.IE5\WN3DRCHX\user-1633249_960_72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8" y="1820820"/>
            <a:ext cx="393649" cy="384048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</p:pic>
      <p:sp>
        <p:nvSpPr>
          <p:cNvPr id="27" name="文字方塊 26"/>
          <p:cNvSpPr txBox="1"/>
          <p:nvPr/>
        </p:nvSpPr>
        <p:spPr>
          <a:xfrm>
            <a:off x="2648907" y="3564348"/>
            <a:ext cx="13047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LoRa/SigFox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NB-IoT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ZigBee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Wi-Fi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3G/4G…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337" y="3559656"/>
            <a:ext cx="19754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感測器</a:t>
            </a: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位置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溫度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力量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光度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/3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軸感測器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致動器</a:t>
            </a:r>
          </a:p>
          <a:p>
            <a:pPr>
              <a:buFont typeface="Wingdings" pitchFamily="2" charset="2"/>
              <a:buNone/>
            </a:pP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步進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/DC/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線性馬達、</a:t>
            </a:r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電磁閥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buFont typeface="Wingdings" pitchFamily="2" charset="2"/>
              <a:buNone/>
            </a:pPr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微控器</a:t>
            </a:r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Arduino</a:t>
            </a:r>
          </a:p>
          <a:p>
            <a:pPr>
              <a:buFont typeface="Wingdings" pitchFamily="2" charset="2"/>
              <a:buNone/>
            </a:pP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 LinkIt 7697</a:t>
            </a:r>
          </a:p>
          <a:p>
            <a:pPr>
              <a:buFont typeface="Wingdings" pitchFamily="2" charset="2"/>
              <a:buNone/>
            </a:pP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數莓派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495728" y="3559656"/>
            <a:ext cx="1260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Web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Dashboard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App…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327376" y="5329127"/>
            <a:ext cx="286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MQTT + Node-red + InfluxDB + Grafana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327376" y="4123276"/>
            <a:ext cx="2367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Google Cloud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endParaRPr lang="en-US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Azure</a:t>
            </a:r>
          </a:p>
          <a:p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(IoT Cloud Platform) 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434774" y="3212976"/>
            <a:ext cx="0" cy="324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067944" y="3212976"/>
            <a:ext cx="0" cy="324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7308304" y="3140968"/>
            <a:ext cx="0" cy="324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295654" y="3563755"/>
            <a:ext cx="2624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ThingSpeak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IFTTT</a:t>
            </a:r>
            <a:r>
              <a:rPr lang="zh-TW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、</a:t>
            </a:r>
            <a:r>
              <a:rPr lang="en-US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Blynk </a:t>
            </a:r>
            <a:endParaRPr lang="zh-TW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459337" y="3284984"/>
            <a:ext cx="8188519" cy="692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雲朵形 7"/>
          <p:cNvSpPr/>
          <p:nvPr/>
        </p:nvSpPr>
        <p:spPr>
          <a:xfrm>
            <a:off x="4272504" y="1340769"/>
            <a:ext cx="2143104" cy="1276398"/>
          </a:xfrm>
          <a:prstGeom prst="cloud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F6E6366-C3CF-4500-9B3F-DDDB342CFBB6}"/>
              </a:ext>
            </a:extLst>
          </p:cNvPr>
          <p:cNvSpPr txBox="1"/>
          <p:nvPr/>
        </p:nvSpPr>
        <p:spPr>
          <a:xfrm>
            <a:off x="2967608" y="276956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基地台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A881894-15B0-4D40-8CD2-4BB9D5D7D91E}"/>
              </a:ext>
            </a:extLst>
          </p:cNvPr>
          <p:cNvSpPr txBox="1"/>
          <p:nvPr/>
        </p:nvSpPr>
        <p:spPr>
          <a:xfrm>
            <a:off x="2863389" y="1332341"/>
            <a:ext cx="94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傳輸層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F6FE4E-177B-4C0C-9F85-9BB0B48D8444}"/>
              </a:ext>
            </a:extLst>
          </p:cNvPr>
          <p:cNvSpPr txBox="1"/>
          <p:nvPr/>
        </p:nvSpPr>
        <p:spPr>
          <a:xfrm>
            <a:off x="6241109" y="1332341"/>
            <a:ext cx="94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應用層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07317C-7675-4BB7-8731-2D3758398A96}"/>
              </a:ext>
            </a:extLst>
          </p:cNvPr>
          <p:cNvSpPr/>
          <p:nvPr/>
        </p:nvSpPr>
        <p:spPr>
          <a:xfrm>
            <a:off x="2267744" y="966796"/>
            <a:ext cx="1987602" cy="563055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404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E6058-284D-4D40-9099-E2A4765E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BC20</a:t>
            </a:r>
            <a:r>
              <a:rPr lang="zh-TW" altLang="en-US" b="1" dirty="0">
                <a:solidFill>
                  <a:srgbClr val="0000FF"/>
                </a:solidFill>
              </a:rPr>
              <a:t>通訊模組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D40C267-5A17-4033-8594-C99A5A657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17" y="2154591"/>
            <a:ext cx="3497883" cy="3535986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8D4A88-DE16-4B3B-A457-25A5CC2847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84072-3B5F-46E5-8DCC-8D718D62C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F8B5D8-B6B9-48C7-8BA0-10A6964AB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D1A8BAE-F99A-4ECB-93F5-0F83FA88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78" y="2200315"/>
            <a:ext cx="3535986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0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652E4E-44A3-46E2-BEAC-7710C317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BC20</a:t>
            </a:r>
            <a:r>
              <a:rPr lang="zh-TW" altLang="en-US" b="1" dirty="0">
                <a:solidFill>
                  <a:srgbClr val="0000FF"/>
                </a:solidFill>
              </a:rPr>
              <a:t>模組接口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C0C20E-9EE3-4D0C-895C-7E084D24D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6EB978-DFFE-4139-B075-E8258B286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7353"/>
            <a:ext cx="2895600" cy="26064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3C37F-D535-4BF8-968E-F09C07FA5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3504" y="6597353"/>
            <a:ext cx="2133600" cy="260647"/>
          </a:xfrm>
        </p:spPr>
        <p:txBody>
          <a:bodyPr/>
          <a:lstStyle/>
          <a:p>
            <a:fld id="{98E8A498-6125-4D29-AD21-473B20B5BD67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0D53DD-5E78-4C0D-BFD3-BFB3FFA0E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926" y="1536837"/>
            <a:ext cx="3337849" cy="3307367"/>
          </a:xfrm>
          <a:prstGeom prst="rect">
            <a:avLst/>
          </a:prstGeom>
        </p:spPr>
      </p:pic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065BDC3B-5A49-4AB8-BFF3-F6CB0BDFD584}"/>
              </a:ext>
            </a:extLst>
          </p:cNvPr>
          <p:cNvSpPr/>
          <p:nvPr/>
        </p:nvSpPr>
        <p:spPr>
          <a:xfrm>
            <a:off x="4619624" y="4228746"/>
            <a:ext cx="371475" cy="85725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D590558-3F8E-4793-8857-0B19511B4B4C}"/>
              </a:ext>
            </a:extLst>
          </p:cNvPr>
          <p:cNvGrpSpPr/>
          <p:nvPr/>
        </p:nvGrpSpPr>
        <p:grpSpPr>
          <a:xfrm>
            <a:off x="4321002" y="5277759"/>
            <a:ext cx="1089372" cy="1099440"/>
            <a:chOff x="4411314" y="5424516"/>
            <a:chExt cx="1089372" cy="1099440"/>
          </a:xfrm>
        </p:grpSpPr>
        <p:sp>
          <p:nvSpPr>
            <p:cNvPr id="13" name="矩形: 剪去單一角落 12">
              <a:extLst>
                <a:ext uri="{FF2B5EF4-FFF2-40B4-BE49-F238E27FC236}">
                  <a16:creationId xmlns:a16="http://schemas.microsoft.com/office/drawing/2014/main" id="{025F1424-E27B-4CB4-B7F8-325FAEB2F283}"/>
                </a:ext>
              </a:extLst>
            </p:cNvPr>
            <p:cNvSpPr/>
            <p:nvPr/>
          </p:nvSpPr>
          <p:spPr>
            <a:xfrm rot="5400000">
              <a:off x="4313411" y="5522419"/>
              <a:ext cx="1099440" cy="903634"/>
            </a:xfrm>
            <a:prstGeom prst="snip1Rect">
              <a:avLst>
                <a:gd name="adj" fmla="val 3263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2046487-6562-4744-8474-D14611384692}"/>
                </a:ext>
              </a:extLst>
            </p:cNvPr>
            <p:cNvSpPr txBox="1"/>
            <p:nvPr/>
          </p:nvSpPr>
          <p:spPr>
            <a:xfrm>
              <a:off x="4481511" y="5512571"/>
              <a:ext cx="10191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SIM</a:t>
              </a:r>
              <a:r>
                <a:rPr lang="zh-TW" altLang="en-US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卡</a:t>
              </a:r>
              <a:br>
                <a:rPr lang="en-US" altLang="zh-TW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</a:br>
              <a:r>
                <a:rPr lang="zh-TW" altLang="en-US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接點朝下</a:t>
              </a:r>
              <a:endParaRPr lang="en-US" altLang="zh-TW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AD898B1-92E6-4C32-AA53-2679695189B5}"/>
              </a:ext>
            </a:extLst>
          </p:cNvPr>
          <p:cNvCxnSpPr/>
          <p:nvPr/>
        </p:nvCxnSpPr>
        <p:spPr>
          <a:xfrm>
            <a:off x="6210300" y="4343046"/>
            <a:ext cx="0" cy="86677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FC5E1B8-EA57-49DC-9966-3EA7456B005E}"/>
              </a:ext>
            </a:extLst>
          </p:cNvPr>
          <p:cNvSpPr txBox="1"/>
          <p:nvPr/>
        </p:nvSpPr>
        <p:spPr>
          <a:xfrm>
            <a:off x="5700712" y="5085996"/>
            <a:ext cx="10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latin typeface="KaiTi" panose="02010609060101010101" pitchFamily="49" charset="-122"/>
                <a:ea typeface="KaiTi" panose="02010609060101010101" pitchFamily="49" charset="-122"/>
              </a:rPr>
              <a:t>NBIoT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天線接口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F1DB0F6-11CD-4C0C-AAE3-7ED096A4874E}"/>
              </a:ext>
            </a:extLst>
          </p:cNvPr>
          <p:cNvCxnSpPr>
            <a:cxnSpLocks/>
          </p:cNvCxnSpPr>
          <p:nvPr/>
        </p:nvCxnSpPr>
        <p:spPr>
          <a:xfrm>
            <a:off x="2924175" y="2447571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F9C2F5B-221A-4E08-A8B5-511FE507D136}"/>
              </a:ext>
            </a:extLst>
          </p:cNvPr>
          <p:cNvCxnSpPr>
            <a:cxnSpLocks/>
          </p:cNvCxnSpPr>
          <p:nvPr/>
        </p:nvCxnSpPr>
        <p:spPr>
          <a:xfrm>
            <a:off x="2920076" y="2714271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4A001D9-2260-486C-8879-86BDA28B732A}"/>
              </a:ext>
            </a:extLst>
          </p:cNvPr>
          <p:cNvCxnSpPr>
            <a:cxnSpLocks/>
          </p:cNvCxnSpPr>
          <p:nvPr/>
        </p:nvCxnSpPr>
        <p:spPr>
          <a:xfrm>
            <a:off x="2924175" y="3009546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DC54181-D634-4216-B591-17FB62838C0B}"/>
              </a:ext>
            </a:extLst>
          </p:cNvPr>
          <p:cNvCxnSpPr>
            <a:cxnSpLocks/>
          </p:cNvCxnSpPr>
          <p:nvPr/>
        </p:nvCxnSpPr>
        <p:spPr>
          <a:xfrm>
            <a:off x="2924175" y="3314346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C7C4024-04CC-4F1B-A589-E956C81E07FC}"/>
              </a:ext>
            </a:extLst>
          </p:cNvPr>
          <p:cNvCxnSpPr>
            <a:cxnSpLocks/>
          </p:cNvCxnSpPr>
          <p:nvPr/>
        </p:nvCxnSpPr>
        <p:spPr>
          <a:xfrm>
            <a:off x="2924175" y="3581046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B713C70-7CC6-49B8-AFA6-D0BCF4F38AD9}"/>
              </a:ext>
            </a:extLst>
          </p:cNvPr>
          <p:cNvCxnSpPr>
            <a:cxnSpLocks/>
          </p:cNvCxnSpPr>
          <p:nvPr/>
        </p:nvCxnSpPr>
        <p:spPr>
          <a:xfrm>
            <a:off x="2943225" y="3885846"/>
            <a:ext cx="4381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2B92835-E630-4C9B-BC4A-937324D469A6}"/>
              </a:ext>
            </a:extLst>
          </p:cNvPr>
          <p:cNvSpPr txBox="1"/>
          <p:nvPr/>
        </p:nvSpPr>
        <p:spPr>
          <a:xfrm>
            <a:off x="2189508" y="3766495"/>
            <a:ext cx="769480" cy="25200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+3.3V</a:t>
            </a:r>
            <a:endParaRPr lang="zh-TW" altLang="en-US" b="1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824016-4D03-40FD-9A56-3C5079ECB1EC}"/>
              </a:ext>
            </a:extLst>
          </p:cNvPr>
          <p:cNvSpPr txBox="1"/>
          <p:nvPr/>
        </p:nvSpPr>
        <p:spPr>
          <a:xfrm>
            <a:off x="914544" y="3435089"/>
            <a:ext cx="224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Reset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，高電平有效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6FF2906-BC56-438A-A98A-7A5D4C4F8CD3}"/>
              </a:ext>
            </a:extLst>
          </p:cNvPr>
          <p:cNvSpPr txBox="1"/>
          <p:nvPr/>
        </p:nvSpPr>
        <p:spPr>
          <a:xfrm>
            <a:off x="2384627" y="2593837"/>
            <a:ext cx="535449" cy="25200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TW" dirty="0"/>
              <a:t>GND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2B88FC-3A0D-4FA7-BA05-C3B719148254}"/>
              </a:ext>
            </a:extLst>
          </p:cNvPr>
          <p:cNvSpPr txBox="1"/>
          <p:nvPr/>
        </p:nvSpPr>
        <p:spPr>
          <a:xfrm>
            <a:off x="1919501" y="2270110"/>
            <a:ext cx="110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rgbClr val="0070C0"/>
                </a:solidFill>
                <a:latin typeface="+mj-lt"/>
                <a:ea typeface="KaiTi" panose="02010609060101010101" pitchFamily="49" charset="-122"/>
              </a:rPr>
              <a:t>PSM</a:t>
            </a:r>
            <a:r>
              <a:rPr lang="zh-TW" altLang="en-US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喚醒</a:t>
            </a:r>
            <a:endParaRPr lang="zh-TW" altLang="en-US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03EF6CE-5914-421A-B3D5-66EA3B8D1E7E}"/>
              </a:ext>
            </a:extLst>
          </p:cNvPr>
          <p:cNvSpPr txBox="1"/>
          <p:nvPr/>
        </p:nvSpPr>
        <p:spPr>
          <a:xfrm>
            <a:off x="2483969" y="2893010"/>
            <a:ext cx="436107" cy="25200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zh-TW"/>
            </a:defPPr>
            <a:lvl1pPr>
              <a:lnSpc>
                <a:spcPts val="1800"/>
              </a:lnSpc>
              <a:defRPr b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r>
              <a:rPr lang="en-US" altLang="zh-TW" dirty="0"/>
              <a:t>TX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F25239-E802-4364-9476-76DDDC6CB9F0}"/>
              </a:ext>
            </a:extLst>
          </p:cNvPr>
          <p:cNvSpPr txBox="1"/>
          <p:nvPr/>
        </p:nvSpPr>
        <p:spPr>
          <a:xfrm>
            <a:off x="2483970" y="3201620"/>
            <a:ext cx="436106" cy="25200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 anchor="ctr" anchorCtr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en-US" altLang="zh-TW" dirty="0"/>
              <a:t>RX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509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4B79C-C03D-40E8-AC72-A39ABF3D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AT</a:t>
            </a:r>
            <a:r>
              <a:rPr lang="zh-TW" altLang="en-US" b="1" dirty="0">
                <a:solidFill>
                  <a:srgbClr val="0000FF"/>
                </a:solidFill>
              </a:rPr>
              <a:t>指令集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1FF470-1CBA-4E6F-BD44-8B728F0B1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800"/>
              </a:spcBef>
            </a:pPr>
            <a:r>
              <a:rPr lang="en-US" altLang="zh-TW" dirty="0"/>
              <a:t>AT</a:t>
            </a:r>
            <a:r>
              <a:rPr lang="zh-TW" altLang="en-US" dirty="0"/>
              <a:t>指令是</a:t>
            </a:r>
            <a:r>
              <a:rPr lang="en-US" altLang="zh-TW" dirty="0"/>
              <a:t>Attention(</a:t>
            </a:r>
            <a:r>
              <a:rPr lang="zh-TW" altLang="en-US" dirty="0"/>
              <a:t>代表「注意」</a:t>
            </a:r>
            <a:r>
              <a:rPr lang="en-US" altLang="zh-TW" dirty="0"/>
              <a:t>)</a:t>
            </a:r>
            <a:r>
              <a:rPr lang="zh-TW" altLang="en-US" dirty="0"/>
              <a:t>的縮寫。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TW" altLang="en-US" dirty="0"/>
              <a:t>最早出現在</a:t>
            </a:r>
            <a:r>
              <a:rPr lang="en-US" altLang="zh-TW" dirty="0"/>
              <a:t>80</a:t>
            </a:r>
            <a:r>
              <a:rPr lang="zh-TW" altLang="en-US" dirty="0"/>
              <a:t>年代初期的數據機商品</a:t>
            </a:r>
            <a:r>
              <a:rPr lang="en-US" altLang="zh-TW" dirty="0"/>
              <a:t>(Modem</a:t>
            </a:r>
            <a:r>
              <a:rPr lang="zh-TW" altLang="en-US" dirty="0"/>
              <a:t>，讓電腦透過電話線連接網路的裝置</a:t>
            </a:r>
            <a:r>
              <a:rPr lang="en-US" altLang="zh-TW" dirty="0"/>
              <a:t>)</a:t>
            </a:r>
            <a:r>
              <a:rPr lang="zh-TW" altLang="en-US" dirty="0"/>
              <a:t>，用於操控數據機撥號、掛斷、切換鮑率</a:t>
            </a:r>
            <a:r>
              <a:rPr lang="en-US" altLang="zh-TW" dirty="0"/>
              <a:t>… </a:t>
            </a:r>
            <a:r>
              <a:rPr lang="zh-TW" altLang="en-US" dirty="0"/>
              <a:t>等功能。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zh-TW" altLang="en-US" dirty="0"/>
              <a:t>這些指令以「</a:t>
            </a:r>
            <a:r>
              <a:rPr lang="en-US" altLang="zh-TW" dirty="0"/>
              <a:t>AT</a:t>
            </a:r>
            <a:r>
              <a:rPr lang="zh-TW" altLang="en-US" dirty="0"/>
              <a:t>」開頭，因而得名。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TW" altLang="en-US" dirty="0"/>
              <a:t>設定藍牙模組的命令，也是用「</a:t>
            </a:r>
            <a:r>
              <a:rPr lang="en-US" altLang="zh-TW" dirty="0"/>
              <a:t>AT</a:t>
            </a:r>
            <a:r>
              <a:rPr lang="zh-TW" altLang="en-US" dirty="0"/>
              <a:t>」開頭，例如，「</a:t>
            </a:r>
            <a:r>
              <a:rPr lang="en-US" altLang="zh-TW" dirty="0"/>
              <a:t>AT+VERSION</a:t>
            </a:r>
            <a:r>
              <a:rPr lang="zh-TW" altLang="en-US" dirty="0"/>
              <a:t>」指令可傳回藍牙模組的韌體版本資訊。</a:t>
            </a:r>
            <a:endParaRPr lang="en-US" altLang="zh-TW" dirty="0"/>
          </a:p>
          <a:p>
            <a:pPr>
              <a:spcBef>
                <a:spcPts val="1800"/>
              </a:spcBef>
            </a:pPr>
            <a:r>
              <a:rPr lang="en-US" altLang="zh-TW" dirty="0"/>
              <a:t>ESP8266</a:t>
            </a:r>
            <a:r>
              <a:rPr lang="zh-TW" altLang="en-US" dirty="0"/>
              <a:t>出廠預設也是提供</a:t>
            </a:r>
            <a:r>
              <a:rPr lang="en-US" altLang="zh-TW" dirty="0"/>
              <a:t>AT</a:t>
            </a:r>
            <a:r>
              <a:rPr lang="zh-TW" altLang="en-US" dirty="0"/>
              <a:t>指令集。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1BA997-F8DA-4F0C-A13E-8486667060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846730-A944-4D18-9A89-93B5CB2BF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AAD65A-1E15-4738-9570-0A88F42E5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207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B32DC-EF33-4D4C-9A94-9B88725A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>
              <a:spcBef>
                <a:spcPct val="20000"/>
              </a:spcBef>
              <a:defRPr/>
            </a:pPr>
            <a:r>
              <a:rPr lang="en-US" altLang="zh-TW" b="1" dirty="0">
                <a:solidFill>
                  <a:srgbClr val="0000FF"/>
                </a:solidFill>
              </a:rPr>
              <a:t>AT</a:t>
            </a:r>
            <a:r>
              <a:rPr lang="zh-TW" altLang="en-US" b="1" dirty="0">
                <a:solidFill>
                  <a:srgbClr val="0000FF"/>
                </a:solidFill>
              </a:rPr>
              <a:t> 指令格式通則</a:t>
            </a:r>
            <a:endParaRPr lang="en-US" altLang="zh-TW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50CF15-5308-4F37-8861-D427F73EC7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A54035-5D69-4B66-AF2C-FEF45A635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ECDB75-B225-42FF-A7EF-E59B96966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6886C08-0D5E-4A76-82ED-82FB07D3C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0852"/>
              </p:ext>
            </p:extLst>
          </p:nvPr>
        </p:nvGraphicFramePr>
        <p:xfrm>
          <a:off x="353918" y="1827377"/>
          <a:ext cx="8586882" cy="374904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30457">
                  <a:extLst>
                    <a:ext uri="{9D8B030D-6E8A-4147-A177-3AD203B41FA5}">
                      <a16:colId xmlns:a16="http://schemas.microsoft.com/office/drawing/2014/main" val="1446765799"/>
                    </a:ext>
                  </a:extLst>
                </a:gridCol>
                <a:gridCol w="4456425">
                  <a:extLst>
                    <a:ext uri="{9D8B030D-6E8A-4147-A177-3AD203B41FA5}">
                      <a16:colId xmlns:a16="http://schemas.microsoft.com/office/drawing/2014/main" val="3873460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[</a:t>
                      </a:r>
                      <a:r>
                        <a:rPr kumimoji="0" lang="zh-TW" alt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測試指令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]</a:t>
                      </a:r>
                    </a:p>
                    <a:p>
                      <a:r>
                        <a:rPr kumimoji="0" lang="zh-TW" alt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查詢指令可支持的參數</a:t>
                      </a:r>
                      <a:endParaRPr lang="zh-TW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AT+&lt;</a:t>
                      </a:r>
                      <a:r>
                        <a:rPr kumimoji="0" lang="en-US" altLang="zh-TW" sz="24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cmd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&gt;</a:t>
                      </a:r>
                      <a:r>
                        <a:rPr kumimoji="0" lang="en-US" altLang="zh-TW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</a:rPr>
                        <a:t>=?</a:t>
                      </a:r>
                      <a:r>
                        <a:rPr kumimoji="0" lang="zh-TW" alt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69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[</a:t>
                      </a:r>
                      <a:r>
                        <a:rPr kumimoji="0" lang="zh-TW" alt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查詢指令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]</a:t>
                      </a:r>
                    </a:p>
                    <a:p>
                      <a:r>
                        <a:rPr kumimoji="0" lang="zh-TW" alt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查詢指令目前的參數</a:t>
                      </a:r>
                      <a:endParaRPr lang="zh-TW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AT+&lt;</a:t>
                      </a:r>
                      <a:r>
                        <a:rPr kumimoji="0" lang="en-US" altLang="zh-TW" sz="24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cmd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&gt;</a:t>
                      </a:r>
                      <a:r>
                        <a:rPr kumimoji="0" lang="en-US" altLang="zh-TW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</a:rPr>
                        <a:t>?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05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[</a:t>
                      </a:r>
                      <a:r>
                        <a:rPr kumimoji="0" lang="zh-TW" alt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設置指令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]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zh-TW" altLang="en-US" sz="2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設置指令的參數</a:t>
                      </a:r>
                      <a:endParaRPr kumimoji="0" lang="zh-TW" altLang="en-US" sz="240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da-DK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AT+&lt;cmd&gt;</a:t>
                      </a:r>
                      <a:r>
                        <a:rPr kumimoji="0" lang="da-DK" altLang="zh-TW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</a:rPr>
                        <a:t>=&lt;p1&gt;[,&lt;p2&gt;[,&lt;p3&gt;[...]]]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7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en-US" altLang="zh-TW" sz="240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[</a:t>
                      </a:r>
                      <a:r>
                        <a:rPr kumimoji="0" lang="zh-TW" altLang="en-U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執行指令</a:t>
                      </a:r>
                      <a:r>
                        <a:rPr kumimoji="0" lang="en-US" altLang="zh-TW" sz="240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]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zh-TW" altLang="en-US" sz="240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執行內部程序實現的功能集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AT+&lt;</a:t>
                      </a:r>
                      <a:r>
                        <a:rPr kumimoji="0" lang="en-US" altLang="zh-TW" sz="24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cmd</a:t>
                      </a:r>
                      <a:r>
                        <a:rPr kumimoji="0" lang="en-US" altLang="zh-TW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&gt;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74041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TW" altLang="en-US" sz="24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*指令中非必要的話，請勿加入空格。</a:t>
                      </a:r>
                      <a:endParaRPr kumimoji="0" lang="en-US" altLang="zh-TW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uLnTx/>
                        <a:uFillTx/>
                        <a:latin typeface="KaiTi" panose="02010609060101010101" pitchFamily="49" charset="-122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334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A69A0-8F48-470C-93CF-333F7BB4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D8A43-27E9-463A-9AD0-960D1981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/>
              <a:t>NB-IoT</a:t>
            </a:r>
            <a:r>
              <a:rPr lang="zh-TW" altLang="en-US" dirty="0"/>
              <a:t> 介紹</a:t>
            </a: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NB-IoT</a:t>
            </a:r>
            <a:r>
              <a:rPr lang="zh-TW" altLang="en-US" dirty="0">
                <a:solidFill>
                  <a:schemeClr val="tx1"/>
                </a:solidFill>
              </a:rPr>
              <a:t> 模組介紹</a:t>
            </a: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b="1" dirty="0">
                <a:solidFill>
                  <a:srgbClr val="0000FF"/>
                </a:solidFill>
              </a:rPr>
              <a:t>NB-IoT </a:t>
            </a:r>
            <a:r>
              <a:rPr lang="zh-TW" altLang="en-US" b="1" dirty="0">
                <a:solidFill>
                  <a:srgbClr val="0000FF"/>
                </a:solidFill>
              </a:rPr>
              <a:t>實作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D4998E-997F-4D85-8120-9FDE73AA9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E074B-9B6A-4A9F-A483-50025370813D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KaiTi" panose="02010609060101010101" pitchFamily="49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2022/2/25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KaiTi" panose="02010609060101010101" pitchFamily="49" charset="-122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E178B-3968-47E2-9897-3A0742C6A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KaiTi" panose="02010609060101010101" pitchFamily="49" charset="-122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089A3-FDCA-4A2C-BDF4-B249C6EE2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8A498-6125-4D29-AD21-473B20B5BD6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KaiTi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KaiTi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334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7BE527-B886-46F9-860F-3CC4746F20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8DA074-D781-4C61-BAF8-AA45B1604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CD8740-8B92-4A9D-8A34-5E83B547A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D132BC8-1509-43A3-AF29-E863E379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6" y="2257425"/>
            <a:ext cx="7454348" cy="2514600"/>
          </a:xfrm>
        </p:spPr>
        <p:txBody>
          <a:bodyPr>
            <a:noAutofit/>
          </a:bodyPr>
          <a:lstStyle/>
          <a:p>
            <a:r>
              <a:rPr lang="en-US" altLang="zh-TW" sz="7200" b="1" dirty="0">
                <a:solidFill>
                  <a:srgbClr val="0000FF"/>
                </a:solidFill>
              </a:rPr>
              <a:t>AT</a:t>
            </a:r>
            <a:r>
              <a:rPr lang="zh-TW" altLang="en-US" sz="7200" b="1" dirty="0">
                <a:solidFill>
                  <a:srgbClr val="0000FF"/>
                </a:solidFill>
              </a:rPr>
              <a:t>指令</a:t>
            </a:r>
            <a:br>
              <a:rPr lang="en-US" altLang="zh-TW" sz="7200" b="1" dirty="0">
                <a:solidFill>
                  <a:srgbClr val="0000FF"/>
                </a:solidFill>
              </a:rPr>
            </a:br>
            <a:r>
              <a:rPr lang="zh-TW" altLang="en-US" sz="7200" b="1" dirty="0">
                <a:solidFill>
                  <a:srgbClr val="0000FF"/>
                </a:solidFill>
              </a:rPr>
              <a:t>序列埠通訊調試</a:t>
            </a:r>
          </a:p>
        </p:txBody>
      </p:sp>
    </p:spTree>
    <p:extLst>
      <p:ext uri="{BB962C8B-B14F-4D97-AF65-F5344CB8AC3E}">
        <p14:creationId xmlns:p14="http://schemas.microsoft.com/office/powerpoint/2010/main" val="1349492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FDACB-F835-41F1-B0B0-73B328E7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Ps. CP2102 USB</a:t>
            </a:r>
            <a:r>
              <a:rPr lang="zh-TW" altLang="en-US" b="1" dirty="0">
                <a:solidFill>
                  <a:srgbClr val="0000FF"/>
                </a:solidFill>
              </a:rPr>
              <a:t>轉</a:t>
            </a:r>
            <a:r>
              <a:rPr lang="en-US" altLang="zh-TW" b="1" dirty="0">
                <a:solidFill>
                  <a:srgbClr val="0000FF"/>
                </a:solidFill>
              </a:rPr>
              <a:t>TTL</a:t>
            </a:r>
            <a:r>
              <a:rPr lang="zh-TW" altLang="en-US" b="1" dirty="0">
                <a:solidFill>
                  <a:srgbClr val="0000FF"/>
                </a:solidFill>
              </a:rPr>
              <a:t>小板</a:t>
            </a:r>
            <a:r>
              <a:rPr lang="en-US" altLang="zh-TW" b="1" dirty="0">
                <a:solidFill>
                  <a:srgbClr val="0000FF"/>
                </a:solidFill>
              </a:rPr>
              <a:t>/</a:t>
            </a:r>
            <a:r>
              <a:rPr lang="zh-TW" altLang="en-US" b="1" dirty="0">
                <a:solidFill>
                  <a:srgbClr val="0000FF"/>
                </a:solidFill>
              </a:rPr>
              <a:t>下載器</a:t>
            </a:r>
            <a:r>
              <a:rPr lang="en-US" altLang="zh-TW" b="1" dirty="0">
                <a:solidFill>
                  <a:srgbClr val="0000FF"/>
                </a:solidFill>
              </a:rPr>
              <a:t>/</a:t>
            </a:r>
            <a:r>
              <a:rPr lang="zh-TW" altLang="en-US" b="1" dirty="0">
                <a:solidFill>
                  <a:srgbClr val="0000FF"/>
                </a:solidFill>
              </a:rPr>
              <a:t>燒錄器</a:t>
            </a:r>
            <a:r>
              <a:rPr lang="en-US" altLang="zh-TW" b="1" dirty="0">
                <a:solidFill>
                  <a:srgbClr val="0000FF"/>
                </a:solidFill>
              </a:rPr>
              <a:t>/</a:t>
            </a:r>
            <a:r>
              <a:rPr lang="zh-TW" altLang="en-US" b="1" dirty="0">
                <a:solidFill>
                  <a:srgbClr val="0000FF"/>
                </a:solidFill>
              </a:rPr>
              <a:t>刷機器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EC3C04-D985-4818-A729-1DA9EFF3B0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48B1E4-3D5B-44E3-AC9F-E236908A3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21AC9D-FAA2-4000-A85F-4165B4D09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1026" name="Picture 2" descr="https://www.taiwaniot.com.tw/wp-content/uploads/2019/04/TB2.0uFXVXXXXXBXXXXXXXXXXXX-132136629.jpg">
            <a:extLst>
              <a:ext uri="{FF2B5EF4-FFF2-40B4-BE49-F238E27FC236}">
                <a16:creationId xmlns:a16="http://schemas.microsoft.com/office/drawing/2014/main" id="{FBDD46D4-5B0F-48A4-ABC9-8DBD5CC6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9" y="1370092"/>
            <a:ext cx="4662819" cy="35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aiwaniot.com.tw/wp-content/uploads/2018/09/cp2102a-300x195.jpg">
            <a:extLst>
              <a:ext uri="{FF2B5EF4-FFF2-40B4-BE49-F238E27FC236}">
                <a16:creationId xmlns:a16="http://schemas.microsoft.com/office/drawing/2014/main" id="{3C94E952-07EA-4E23-9745-6ADCFC2E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40" y="3296553"/>
            <a:ext cx="4424646" cy="287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8CF215F6-66AC-454A-A758-69C53284B8FA}"/>
              </a:ext>
            </a:extLst>
          </p:cNvPr>
          <p:cNvSpPr/>
          <p:nvPr/>
        </p:nvSpPr>
        <p:spPr>
          <a:xfrm>
            <a:off x="4250834" y="3623107"/>
            <a:ext cx="481940" cy="380309"/>
          </a:xfrm>
          <a:prstGeom prst="right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231A28-ADB8-4253-8B1E-D3F17709B5EA}"/>
              </a:ext>
            </a:extLst>
          </p:cNvPr>
          <p:cNvSpPr txBox="1"/>
          <p:nvPr/>
        </p:nvSpPr>
        <p:spPr>
          <a:xfrm>
            <a:off x="462225" y="2090057"/>
            <a:ext cx="462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正面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F1C958-ED23-48E6-9C01-4D74CC22307B}"/>
              </a:ext>
            </a:extLst>
          </p:cNvPr>
          <p:cNvSpPr txBox="1"/>
          <p:nvPr/>
        </p:nvSpPr>
        <p:spPr>
          <a:xfrm>
            <a:off x="462225" y="3369074"/>
            <a:ext cx="462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背面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68CA38-837F-44C4-B426-05F2D018E30D}"/>
              </a:ext>
            </a:extLst>
          </p:cNvPr>
          <p:cNvSpPr txBox="1"/>
          <p:nvPr/>
        </p:nvSpPr>
        <p:spPr>
          <a:xfrm>
            <a:off x="6208649" y="5728311"/>
            <a:ext cx="86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背面</a:t>
            </a:r>
          </a:p>
        </p:txBody>
      </p:sp>
    </p:spTree>
    <p:extLst>
      <p:ext uri="{BB962C8B-B14F-4D97-AF65-F5344CB8AC3E}">
        <p14:creationId xmlns:p14="http://schemas.microsoft.com/office/powerpoint/2010/main" val="111503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2C5CC-68F7-4B9C-B583-668963BB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1. </a:t>
            </a:r>
            <a:r>
              <a:rPr lang="zh-TW" altLang="en-US" b="1" dirty="0">
                <a:solidFill>
                  <a:srgbClr val="0000FF"/>
                </a:solidFill>
                <a:latin typeface="KaiTi" panose="02010609060101010101" pitchFamily="49" charset="-122"/>
              </a:rPr>
              <a:t>硬體連線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B93C7D-0D32-4912-A0F4-C8B687010E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8B885D-A66B-4C25-B856-3CA7EB05C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40599A-9C95-4B5E-A91D-B22DFCAF8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56BB7B-74DB-4DC4-A2EB-B3EE3C0C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0" y="2241719"/>
            <a:ext cx="2145765" cy="1806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E7AA10-4CBE-4E9B-AF24-63D611D7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22" y="2677987"/>
            <a:ext cx="2266978" cy="69007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2A6C8C3-9E15-4B1C-BC86-97E2C8BAD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65" y="1986122"/>
            <a:ext cx="1949631" cy="1931827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D140F192-3185-410A-AE55-B77E259C196D}"/>
              </a:ext>
            </a:extLst>
          </p:cNvPr>
          <p:cNvSpPr txBox="1"/>
          <p:nvPr/>
        </p:nvSpPr>
        <p:spPr>
          <a:xfrm>
            <a:off x="4467225" y="249332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TX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14ED2ED-917D-4A67-AF12-31334F8F7D49}"/>
              </a:ext>
            </a:extLst>
          </p:cNvPr>
          <p:cNvSpPr txBox="1"/>
          <p:nvPr/>
        </p:nvSpPr>
        <p:spPr>
          <a:xfrm>
            <a:off x="4476750" y="2668723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RX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6E4944-057C-4490-A550-6B18CE9D8CCF}"/>
              </a:ext>
            </a:extLst>
          </p:cNvPr>
          <p:cNvSpPr txBox="1"/>
          <p:nvPr/>
        </p:nvSpPr>
        <p:spPr>
          <a:xfrm>
            <a:off x="4466274" y="283618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GND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3EB5834-AB89-4248-8E00-8D9E7C91C370}"/>
              </a:ext>
            </a:extLst>
          </p:cNvPr>
          <p:cNvSpPr txBox="1"/>
          <p:nvPr/>
        </p:nvSpPr>
        <p:spPr>
          <a:xfrm>
            <a:off x="4479026" y="3193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3.3V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4329542-68C5-4D77-8747-A1F2E3C403D4}"/>
              </a:ext>
            </a:extLst>
          </p:cNvPr>
          <p:cNvCxnSpPr>
            <a:cxnSpLocks/>
          </p:cNvCxnSpPr>
          <p:nvPr/>
        </p:nvCxnSpPr>
        <p:spPr>
          <a:xfrm flipV="1">
            <a:off x="5050459" y="2705100"/>
            <a:ext cx="1440000" cy="3157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A063C51-79A0-47CC-B24D-B8B918FA0EBC}"/>
              </a:ext>
            </a:extLst>
          </p:cNvPr>
          <p:cNvCxnSpPr>
            <a:cxnSpLocks/>
          </p:cNvCxnSpPr>
          <p:nvPr/>
        </p:nvCxnSpPr>
        <p:spPr>
          <a:xfrm>
            <a:off x="4872667" y="2836187"/>
            <a:ext cx="1584000" cy="463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C52E6BF-FC52-480B-90E7-1AE3BEDD6849}"/>
              </a:ext>
            </a:extLst>
          </p:cNvPr>
          <p:cNvCxnSpPr>
            <a:cxnSpLocks/>
          </p:cNvCxnSpPr>
          <p:nvPr/>
        </p:nvCxnSpPr>
        <p:spPr>
          <a:xfrm>
            <a:off x="4878986" y="2688967"/>
            <a:ext cx="1565146" cy="36484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9DC3BC08-870C-45DC-8039-4E2A223A2F27}"/>
              </a:ext>
            </a:extLst>
          </p:cNvPr>
          <p:cNvCxnSpPr>
            <a:cxnSpLocks/>
          </p:cNvCxnSpPr>
          <p:nvPr/>
        </p:nvCxnSpPr>
        <p:spPr>
          <a:xfrm>
            <a:off x="5075850" y="3368841"/>
            <a:ext cx="1374917" cy="36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箭號: 向上 56">
            <a:extLst>
              <a:ext uri="{FF2B5EF4-FFF2-40B4-BE49-F238E27FC236}">
                <a16:creationId xmlns:a16="http://schemas.microsoft.com/office/drawing/2014/main" id="{17973135-2AE7-40BC-8052-66279C2E1D10}"/>
              </a:ext>
            </a:extLst>
          </p:cNvPr>
          <p:cNvSpPr/>
          <p:nvPr/>
        </p:nvSpPr>
        <p:spPr>
          <a:xfrm>
            <a:off x="7106122" y="3489324"/>
            <a:ext cx="371475" cy="85725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A46510F-50DC-4387-B9AC-420EE8818D32}"/>
              </a:ext>
            </a:extLst>
          </p:cNvPr>
          <p:cNvGrpSpPr/>
          <p:nvPr/>
        </p:nvGrpSpPr>
        <p:grpSpPr>
          <a:xfrm>
            <a:off x="6865733" y="4439665"/>
            <a:ext cx="1089372" cy="1099440"/>
            <a:chOff x="4411314" y="5424516"/>
            <a:chExt cx="1089372" cy="1099440"/>
          </a:xfrm>
        </p:grpSpPr>
        <p:sp>
          <p:nvSpPr>
            <p:cNvPr id="59" name="矩形: 剪去單一角落 58">
              <a:extLst>
                <a:ext uri="{FF2B5EF4-FFF2-40B4-BE49-F238E27FC236}">
                  <a16:creationId xmlns:a16="http://schemas.microsoft.com/office/drawing/2014/main" id="{D2423A49-37A1-45FC-B72C-778031A0A4B6}"/>
                </a:ext>
              </a:extLst>
            </p:cNvPr>
            <p:cNvSpPr/>
            <p:nvPr/>
          </p:nvSpPr>
          <p:spPr>
            <a:xfrm rot="5400000">
              <a:off x="4313411" y="5522419"/>
              <a:ext cx="1099440" cy="903634"/>
            </a:xfrm>
            <a:prstGeom prst="snip1Rect">
              <a:avLst>
                <a:gd name="adj" fmla="val 32637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1335E327-C931-434B-AB7C-7DB311956E3D}"/>
                </a:ext>
              </a:extLst>
            </p:cNvPr>
            <p:cNvSpPr txBox="1"/>
            <p:nvPr/>
          </p:nvSpPr>
          <p:spPr>
            <a:xfrm>
              <a:off x="4481511" y="5512571"/>
              <a:ext cx="10191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C00000"/>
                  </a:solidFill>
                </a:rPr>
                <a:t>SIM</a:t>
              </a:r>
              <a:r>
                <a:rPr lang="zh-TW" altLang="en-US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卡</a:t>
              </a:r>
              <a:br>
                <a:rPr lang="en-US" altLang="zh-TW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</a:br>
              <a:r>
                <a:rPr lang="zh-TW" altLang="en-US" b="1" dirty="0">
                  <a:solidFill>
                    <a:srgbClr val="C0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接點朝下</a:t>
              </a:r>
              <a:endParaRPr lang="en-US" altLang="zh-TW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87CDD0A-F278-471C-9C91-8BE90D828FA2}"/>
              </a:ext>
            </a:extLst>
          </p:cNvPr>
          <p:cNvCxnSpPr/>
          <p:nvPr/>
        </p:nvCxnSpPr>
        <p:spPr>
          <a:xfrm>
            <a:off x="8134350" y="3615292"/>
            <a:ext cx="0" cy="86677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22C63FC-4418-4893-A954-A23451B799B4}"/>
              </a:ext>
            </a:extLst>
          </p:cNvPr>
          <p:cNvSpPr txBox="1"/>
          <p:nvPr/>
        </p:nvSpPr>
        <p:spPr>
          <a:xfrm>
            <a:off x="7839565" y="4482067"/>
            <a:ext cx="101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NBIoT</a:t>
            </a:r>
            <a:r>
              <a:rPr lang="zh-TW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天線接口</a:t>
            </a:r>
          </a:p>
        </p:txBody>
      </p:sp>
    </p:spTree>
    <p:extLst>
      <p:ext uri="{BB962C8B-B14F-4D97-AF65-F5344CB8AC3E}">
        <p14:creationId xmlns:p14="http://schemas.microsoft.com/office/powerpoint/2010/main" val="2122756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8F770-6EDB-4D41-8C2A-A29D59BA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2. PC</a:t>
            </a:r>
            <a:r>
              <a:rPr lang="zh-TW" altLang="en-US" b="1" dirty="0">
                <a:solidFill>
                  <a:srgbClr val="0000FF"/>
                </a:solidFill>
              </a:rPr>
              <a:t>端開啟「序列埠終端通訊軟體 </a:t>
            </a:r>
            <a:r>
              <a:rPr lang="en-US" altLang="zh-TW" b="1" dirty="0">
                <a:solidFill>
                  <a:srgbClr val="0000FF"/>
                </a:solidFill>
              </a:rPr>
              <a:t>SSCOM V5.13.1</a:t>
            </a:r>
            <a:r>
              <a:rPr lang="zh-TW" altLang="en-US" b="1" dirty="0">
                <a:solidFill>
                  <a:srgbClr val="0000FF"/>
                </a:solidFill>
              </a:rPr>
              <a:t>」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662B67-2F62-4D68-8A25-FAA2AD6039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E03640-0803-40A3-8C0C-35310CA34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2A9C19-1A08-4664-86D3-924633877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74B735-C584-4C39-8F89-D447254D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0" y="1433241"/>
            <a:ext cx="8214601" cy="503529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sx="101000" sy="101000" algn="tl" rotWithShape="0">
              <a:srgbClr val="7030A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76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DB1EE-A289-4170-95D1-110A930C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確認</a:t>
            </a:r>
            <a:r>
              <a:rPr lang="en-US" altLang="zh-TW" b="1" dirty="0">
                <a:solidFill>
                  <a:srgbClr val="0000FF"/>
                </a:solidFill>
              </a:rPr>
              <a:t>NB-IoT(BC20)</a:t>
            </a:r>
            <a:r>
              <a:rPr lang="zh-TW" altLang="en-US" b="1" dirty="0">
                <a:solidFill>
                  <a:srgbClr val="0000FF"/>
                </a:solidFill>
              </a:rPr>
              <a:t>模組狀態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7F245B-2A4F-4BE8-919E-75D829BA8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設定序列埠連線參數</a:t>
            </a:r>
            <a:r>
              <a:rPr lang="en-US" altLang="zh-TW" dirty="0"/>
              <a:t>/COM port setting</a:t>
            </a:r>
            <a:r>
              <a:rPr lang="zh-TW" altLang="en-US" dirty="0"/>
              <a:t>：</a:t>
            </a:r>
            <a:endParaRPr lang="en-US" altLang="zh-TW" dirty="0"/>
          </a:p>
          <a:p>
            <a:pPr marL="1162050" lvl="1" indent="0">
              <a:buNone/>
            </a:pPr>
            <a:r>
              <a:rPr lang="en-US" altLang="zh-TW" dirty="0">
                <a:highlight>
                  <a:srgbClr val="FFFF00"/>
                </a:highlight>
              </a:rPr>
              <a:t>Baud rate: 115200 / </a:t>
            </a:r>
            <a:r>
              <a:rPr lang="en-US" altLang="zh-TW" dirty="0" err="1">
                <a:highlight>
                  <a:srgbClr val="FFFF00"/>
                </a:highlight>
              </a:rPr>
              <a:t>AddCrLf</a:t>
            </a:r>
            <a:r>
              <a:rPr lang="en-US" altLang="zh-TW" dirty="0">
                <a:highlight>
                  <a:srgbClr val="FFFF00"/>
                </a:highlight>
              </a:rPr>
              <a:t> (NL &amp; CR)</a:t>
            </a:r>
          </a:p>
          <a:p>
            <a:endParaRPr lang="en-US" altLang="zh-TW" sz="2000" dirty="0"/>
          </a:p>
          <a:p>
            <a:r>
              <a:rPr lang="zh-TW" altLang="en-US" dirty="0"/>
              <a:t>連線後，輸入</a:t>
            </a:r>
            <a:r>
              <a:rPr lang="en-US" altLang="zh-TW" dirty="0"/>
              <a:t>”AT”</a:t>
            </a:r>
            <a:r>
              <a:rPr lang="zh-TW" altLang="en-US" dirty="0"/>
              <a:t>，須回復</a:t>
            </a:r>
            <a:r>
              <a:rPr lang="en-US" altLang="zh-TW" dirty="0"/>
              <a:t>(</a:t>
            </a:r>
            <a:r>
              <a:rPr lang="zh-TW" altLang="en-US" dirty="0"/>
              <a:t>返回）</a:t>
            </a:r>
            <a:r>
              <a:rPr lang="en-US" altLang="zh-TW" dirty="0"/>
              <a:t>”OK”</a:t>
            </a:r>
            <a:r>
              <a:rPr lang="zh-TW" altLang="en-US" dirty="0"/>
              <a:t> </a:t>
            </a:r>
            <a:r>
              <a:rPr lang="en-US" altLang="zh-TW" dirty="0"/>
              <a:t>&gt;&gt; </a:t>
            </a:r>
            <a:r>
              <a:rPr lang="zh-TW" altLang="en-US" dirty="0"/>
              <a:t>確認通訊成功 。</a:t>
            </a:r>
            <a:endParaRPr lang="en-US" altLang="zh-TW" dirty="0"/>
          </a:p>
          <a:p>
            <a:r>
              <a:rPr lang="zh-TW" altLang="en-US" dirty="0"/>
              <a:t>設置頻段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0000FF"/>
                </a:solidFill>
              </a:rPr>
              <a:t>中華電信</a:t>
            </a:r>
            <a:r>
              <a:rPr lang="en-US" altLang="zh-TW" dirty="0">
                <a:solidFill>
                  <a:srgbClr val="0000FF"/>
                </a:solidFill>
              </a:rPr>
              <a:t>:B8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致能</a:t>
            </a:r>
            <a:r>
              <a:rPr lang="en-US" altLang="zh-TW" dirty="0"/>
              <a:t>(enable) NB-IoT</a:t>
            </a:r>
            <a:r>
              <a:rPr lang="zh-TW" altLang="en-US" dirty="0"/>
              <a:t>模組</a:t>
            </a:r>
          </a:p>
          <a:p>
            <a:r>
              <a:rPr lang="zh-TW" altLang="en-US" dirty="0"/>
              <a:t>查詢 </a:t>
            </a:r>
            <a:r>
              <a:rPr lang="en-US" altLang="zh-TW" dirty="0"/>
              <a:t>IMEI / IMSI </a:t>
            </a:r>
            <a:r>
              <a:rPr lang="zh-TW" altLang="en-US" dirty="0"/>
              <a:t>號碼 </a:t>
            </a:r>
            <a:r>
              <a:rPr lang="en-US" altLang="zh-TW" dirty="0"/>
              <a:t>(</a:t>
            </a:r>
            <a:r>
              <a:rPr lang="zh-TW" altLang="en-US" dirty="0"/>
              <a:t>確認</a:t>
            </a:r>
            <a:r>
              <a:rPr lang="en-US" altLang="zh-TW" dirty="0"/>
              <a:t>SIM</a:t>
            </a:r>
            <a:r>
              <a:rPr lang="zh-TW" altLang="en-US" dirty="0"/>
              <a:t>卡正常</a:t>
            </a:r>
            <a:r>
              <a:rPr lang="en-US" altLang="zh-TW" dirty="0"/>
              <a:t>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5BBAC-B729-4863-8083-BA9B4116CD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28D2CA-B359-4C26-AA7E-96C8C841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AFCA8B-B93D-4ACF-880C-0E6F122FF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484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A69A0-8F48-470C-93CF-333F7BB4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D8A43-27E9-463A-9AD0-960D1981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 介紹</a:t>
            </a: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NB-IoT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模組介紹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SzPts val="2160"/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NB-IoT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實作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D4998E-997F-4D85-8120-9FDE73AA9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DE178B-3968-47E2-9897-3A0742C6A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089A3-FDCA-4A2C-BDF4-B249C6EE2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3297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B824B-7C3C-4191-B743-6F92A6F9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Ⅰ</a:t>
            </a:r>
            <a:r>
              <a:rPr lang="zh-TW" altLang="en-US" b="1" dirty="0">
                <a:solidFill>
                  <a:srgbClr val="0000FF"/>
                </a:solidFill>
              </a:rPr>
              <a:t>：下</a:t>
            </a:r>
            <a:r>
              <a:rPr lang="en-US" altLang="zh-TW" b="1" dirty="0">
                <a:solidFill>
                  <a:srgbClr val="0000FF"/>
                </a:solidFill>
              </a:rPr>
              <a:t>AT</a:t>
            </a:r>
            <a:r>
              <a:rPr lang="zh-TW" altLang="en-US" b="1" dirty="0">
                <a:solidFill>
                  <a:srgbClr val="0000FF"/>
                </a:solidFill>
              </a:rPr>
              <a:t>指令檢測模組及環境</a:t>
            </a:r>
            <a:endParaRPr lang="en-US" altLang="zh-TW" b="1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Part Ⅱ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：下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指令使模組以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MQTT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傳送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149475" indent="0">
              <a:buNone/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及接收資料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614D22-6803-41B8-A08E-8CD8244AC0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B33FD7-120A-4DD1-B556-C060CC7A8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7037D7-7D09-4536-8A57-D1F7A956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70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E3863-0FA0-457A-866F-1264CC4A24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5FDF74-ACA9-4DE2-A254-F245D42A4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C88030-146F-4E20-B505-8D6D34FE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26F3606-5B44-4A72-A072-E279A531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88913"/>
            <a:ext cx="7454900" cy="1143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Ⅰ</a:t>
            </a:r>
            <a:r>
              <a:rPr lang="zh-TW" altLang="en-US" b="1" dirty="0">
                <a:solidFill>
                  <a:srgbClr val="0000FF"/>
                </a:solidFill>
              </a:rPr>
              <a:t>：檢測模組及環境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3F03C4F-FDA9-49E2-A055-8FC7DBF3F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85558"/>
              </p:ext>
            </p:extLst>
          </p:nvPr>
        </p:nvGraphicFramePr>
        <p:xfrm>
          <a:off x="853287" y="1758175"/>
          <a:ext cx="6292009" cy="3078480"/>
        </p:xfrm>
        <a:graphic>
          <a:graphicData uri="http://schemas.openxmlformats.org/drawingml/2006/table">
            <a:tbl>
              <a:tblPr firstRow="1" bandRow="1"/>
              <a:tblGrid>
                <a:gridCol w="1486545">
                  <a:extLst>
                    <a:ext uri="{9D8B030D-6E8A-4147-A177-3AD203B41FA5}">
                      <a16:colId xmlns:a16="http://schemas.microsoft.com/office/drawing/2014/main" val="1009319754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1818312588"/>
                    </a:ext>
                  </a:extLst>
                </a:gridCol>
                <a:gridCol w="4007796">
                  <a:extLst>
                    <a:ext uri="{9D8B030D-6E8A-4147-A177-3AD203B41FA5}">
                      <a16:colId xmlns:a16="http://schemas.microsoft.com/office/drawing/2014/main" val="55697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下指令順序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手冊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QSCLK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p.83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設置：休眠模式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2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QBAND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p.49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設置：工作頻段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38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微軟正黑體" panose="020B0604030504040204" pitchFamily="34" charset="-120"/>
                        </a:rPr>
                        <a:t>CFUN</a:t>
                      </a:r>
                      <a:endParaRPr lang="zh-TW" altLang="en-US" sz="20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p.74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</a:t>
                      </a: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MT 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致能狀態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09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微軟正黑體" panose="020B0604030504040204" pitchFamily="34" charset="-120"/>
                        </a:rPr>
                        <a:t>CGSN</a:t>
                      </a:r>
                      <a:endParaRPr lang="zh-TW" altLang="en-US" sz="20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p.13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執行：查詢設備 </a:t>
                      </a: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IMEI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03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CIMI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p.57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執行：查詢</a:t>
                      </a: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SIM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卡卡號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IMSI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)</a:t>
                      </a:r>
                    </a:p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（只能在致能</a:t>
                      </a:r>
                      <a:r>
                        <a:rPr lang="zh-TW" altLang="en-US" sz="20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之後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使用）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4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CSQ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p.28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執行：查詢信號強度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724257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8219A44-3CAF-44BF-A1B9-19221291788B}"/>
              </a:ext>
            </a:extLst>
          </p:cNvPr>
          <p:cNvSpPr/>
          <p:nvPr/>
        </p:nvSpPr>
        <p:spPr>
          <a:xfrm>
            <a:off x="6974320" y="2802125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a typeface="微軟正黑體" panose="020B0604030504040204" pitchFamily="34" charset="-120"/>
              </a:rPr>
              <a:t>MT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endParaRPr lang="en-US" altLang="zh-TW" b="1" dirty="0"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ea typeface="微軟正黑體" panose="020B0604030504040204" pitchFamily="34" charset="-120"/>
              </a:rPr>
              <a:t>=</a:t>
            </a:r>
            <a:r>
              <a:rPr lang="en-US" altLang="zh-TW" dirty="0">
                <a:ea typeface="微軟正黑體" panose="020B0604030504040204" pitchFamily="34" charset="-120"/>
              </a:rPr>
              <a:t>Mobile Terminal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4463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70629-8849-43DF-9437-B856D2E5DA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C359C3-A517-4002-B351-2CD580FA8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CF395A-517E-4875-BAD6-557C4DC8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3F13010-73B5-49EE-9AB5-69B3D25B0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05586"/>
              </p:ext>
            </p:extLst>
          </p:nvPr>
        </p:nvGraphicFramePr>
        <p:xfrm>
          <a:off x="718458" y="1389593"/>
          <a:ext cx="7747592" cy="5065129"/>
        </p:xfrm>
        <a:graphic>
          <a:graphicData uri="http://schemas.openxmlformats.org/drawingml/2006/table">
            <a:tbl>
              <a:tblPr firstRow="1" bandRow="1"/>
              <a:tblGrid>
                <a:gridCol w="2452759">
                  <a:extLst>
                    <a:ext uri="{9D8B030D-6E8A-4147-A177-3AD203B41FA5}">
                      <a16:colId xmlns:a16="http://schemas.microsoft.com/office/drawing/2014/main" val="1009319754"/>
                    </a:ext>
                  </a:extLst>
                </a:gridCol>
                <a:gridCol w="5294833">
                  <a:extLst>
                    <a:ext uri="{9D8B030D-6E8A-4147-A177-3AD203B41FA5}">
                      <a16:colId xmlns:a16="http://schemas.microsoft.com/office/drawing/2014/main" val="556976874"/>
                    </a:ext>
                  </a:extLst>
                </a:gridCol>
              </a:tblGrid>
              <a:tr h="4727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指令語法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9427"/>
                  </a:ext>
                </a:extLst>
              </a:tr>
              <a:tr h="738305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j-lt"/>
                          <a:ea typeface="微軟正黑體" panose="020B0604030504040204" pitchFamily="34" charset="-120"/>
                        </a:rPr>
                        <a:t>AT+QSCLK=0</a:t>
                      </a:r>
                      <a:endParaRPr lang="zh-TW" altLang="en-US" sz="2400" b="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關閉設備休眠 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en-US" altLang="zh-TW" sz="2400" b="0" dirty="0">
                          <a:latin typeface="+mn-lt"/>
                          <a:ea typeface="KaiTi" panose="02010609060101010101" pitchFamily="49" charset="-122"/>
                        </a:rPr>
                        <a:t>Disable deep sleep)</a:t>
                      </a:r>
                      <a:endParaRPr lang="zh-TW" altLang="en-US" sz="24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453202"/>
                  </a:ext>
                </a:extLst>
              </a:tr>
              <a:tr h="738305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j-lt"/>
                          <a:ea typeface="微軟正黑體" panose="020B0604030504040204" pitchFamily="34" charset="-120"/>
                        </a:rPr>
                        <a:t>AT+QBAND=1,8</a:t>
                      </a:r>
                      <a:endParaRPr lang="zh-TW" altLang="en-US" sz="2400" b="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設定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1</a:t>
                      </a:r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個頻段：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8 (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Set one band: 8)</a:t>
                      </a:r>
                      <a:endParaRPr lang="zh-TW" altLang="en-US" sz="2400" b="0" kern="1200" dirty="0">
                        <a:solidFill>
                          <a:schemeClr val="tx1"/>
                        </a:solidFill>
                        <a:latin typeface="+mn-lt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74716"/>
                  </a:ext>
                </a:extLst>
              </a:tr>
              <a:tr h="738305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j-lt"/>
                          <a:ea typeface="微軟正黑體" panose="020B0604030504040204" pitchFamily="34" charset="-120"/>
                        </a:rPr>
                        <a:t>AT+CFUN=1</a:t>
                      </a:r>
                      <a:endParaRPr lang="zh-TW" altLang="en-US" sz="2400" b="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致能 </a:t>
                      </a:r>
                      <a:r>
                        <a:rPr lang="en-US" altLang="zh-TW" sz="2400" b="1" dirty="0">
                          <a:latin typeface="+mn-lt"/>
                          <a:ea typeface="KaiTi" panose="02010609060101010101" pitchFamily="49" charset="-122"/>
                        </a:rPr>
                        <a:t>NB </a:t>
                      </a:r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模組 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Enable Module)</a:t>
                      </a:r>
                      <a:endParaRPr lang="zh-TW" altLang="en-US" sz="2400" b="0" kern="1200" dirty="0">
                        <a:solidFill>
                          <a:schemeClr val="tx1"/>
                        </a:solidFill>
                        <a:latin typeface="+mn-lt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382628"/>
                  </a:ext>
                </a:extLst>
              </a:tr>
              <a:tr h="738305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j-lt"/>
                          <a:ea typeface="微軟正黑體" panose="020B0604030504040204" pitchFamily="34" charset="-120"/>
                        </a:rPr>
                        <a:t>AT+CGSN=1</a:t>
                      </a:r>
                      <a:endParaRPr lang="zh-TW" altLang="en-US" sz="2400" b="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查詢設備 </a:t>
                      </a:r>
                      <a:r>
                        <a:rPr lang="en-US" altLang="zh-TW" sz="2400" b="1" dirty="0">
                          <a:latin typeface="+mn-lt"/>
                          <a:ea typeface="KaiTi" panose="02010609060101010101" pitchFamily="49" charset="-122"/>
                        </a:rPr>
                        <a:t>IMEI (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Inquire IMEI)</a:t>
                      </a:r>
                    </a:p>
                    <a:p>
                      <a:pPr marL="719138" marR="0" lvl="0" indent="-7191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FF0000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Note: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 IMEI</a:t>
                      </a: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如有錯誤，自動模式下先設置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AT+CFUN=0</a:t>
                      </a: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關閉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MT</a:t>
                      </a: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功能後寫入。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421422"/>
                  </a:ext>
                </a:extLst>
              </a:tr>
              <a:tr h="925580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j-lt"/>
                          <a:ea typeface="微軟正黑體" panose="020B0604030504040204" pitchFamily="34" charset="-120"/>
                        </a:rPr>
                        <a:t>AT+CIMI</a:t>
                      </a:r>
                      <a:endParaRPr lang="zh-TW" altLang="en-US" sz="2400" b="0" dirty="0"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 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SIM</a:t>
                      </a:r>
                      <a:r>
                        <a:rPr lang="zh-TW" altLang="en-US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卡卡號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IMSI</a:t>
                      </a:r>
                      <a:r>
                        <a:rPr lang="en-US" altLang="zh-TW" sz="2400" b="1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) (</a:t>
                      </a:r>
                      <a:r>
                        <a:rPr lang="en-US" altLang="zh-TW" sz="24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Inquire IMSI)</a:t>
                      </a:r>
                    </a:p>
                    <a:p>
                      <a:pPr marL="719138" marR="0" lvl="0" indent="-719138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FF0000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Note: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如查不到</a:t>
                      </a: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IMSI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，</a:t>
                      </a:r>
                      <a:r>
                        <a:rPr lang="zh-TW" altLang="en-US" sz="2400" dirty="0">
                          <a:solidFill>
                            <a:srgbClr val="F610A9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請確認卡片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[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是否開通</a:t>
                      </a: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]</a:t>
                      </a:r>
                      <a:r>
                        <a:rPr lang="zh-TW" altLang="en-US" sz="2400" b="1" dirty="0">
                          <a:solidFill>
                            <a:srgbClr val="F610A9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或</a:t>
                      </a: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[</a:t>
                      </a:r>
                      <a:r>
                        <a:rPr lang="zh-TW" altLang="en-US" sz="2400" b="1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是否插好</a:t>
                      </a:r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]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。</a:t>
                      </a:r>
                      <a:endParaRPr lang="zh-TW" altLang="en-US" sz="2400" kern="1200" dirty="0">
                        <a:solidFill>
                          <a:schemeClr val="tx1"/>
                        </a:solidFill>
                        <a:latin typeface="+mn-lt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948726"/>
                  </a:ext>
                </a:extLst>
              </a:tr>
            </a:tbl>
          </a:graphicData>
        </a:graphic>
      </p:graphicFrame>
      <p:sp>
        <p:nvSpPr>
          <p:cNvPr id="12" name="標題 1">
            <a:extLst>
              <a:ext uri="{FF2B5EF4-FFF2-40B4-BE49-F238E27FC236}">
                <a16:creationId xmlns:a16="http://schemas.microsoft.com/office/drawing/2014/main" id="{A9C9A6D9-93D0-499F-A6ED-CE4A2765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88913"/>
            <a:ext cx="7454900" cy="1143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Ⅰ</a:t>
            </a:r>
            <a:r>
              <a:rPr lang="zh-TW" altLang="en-US" b="1" dirty="0">
                <a:solidFill>
                  <a:srgbClr val="0000FF"/>
                </a:solidFill>
              </a:rPr>
              <a:t>：檢測模組及環境</a:t>
            </a:r>
          </a:p>
        </p:txBody>
      </p:sp>
    </p:spTree>
    <p:extLst>
      <p:ext uri="{BB962C8B-B14F-4D97-AF65-F5344CB8AC3E}">
        <p14:creationId xmlns:p14="http://schemas.microsoft.com/office/powerpoint/2010/main" val="195228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70629-8849-43DF-9437-B856D2E5DA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C359C3-A517-4002-B351-2CD580FA8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CF395A-517E-4875-BAD6-557C4DC8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3F13010-73B5-49EE-9AB5-69B3D25B0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482299"/>
              </p:ext>
            </p:extLst>
          </p:nvPr>
        </p:nvGraphicFramePr>
        <p:xfrm>
          <a:off x="718458" y="1389593"/>
          <a:ext cx="7747592" cy="2027254"/>
        </p:xfrm>
        <a:graphic>
          <a:graphicData uri="http://schemas.openxmlformats.org/drawingml/2006/table">
            <a:tbl>
              <a:tblPr firstRow="1" bandRow="1"/>
              <a:tblGrid>
                <a:gridCol w="2452759">
                  <a:extLst>
                    <a:ext uri="{9D8B030D-6E8A-4147-A177-3AD203B41FA5}">
                      <a16:colId xmlns:a16="http://schemas.microsoft.com/office/drawing/2014/main" val="1009319754"/>
                    </a:ext>
                  </a:extLst>
                </a:gridCol>
                <a:gridCol w="5294833">
                  <a:extLst>
                    <a:ext uri="{9D8B030D-6E8A-4147-A177-3AD203B41FA5}">
                      <a16:colId xmlns:a16="http://schemas.microsoft.com/office/drawing/2014/main" val="556976874"/>
                    </a:ext>
                  </a:extLst>
                </a:gridCol>
              </a:tblGrid>
              <a:tr h="4727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指令語法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9427"/>
                  </a:ext>
                </a:extLst>
              </a:tr>
              <a:tr h="738305"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40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AT+CSQ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確認信號強度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參照下表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200" dirty="0">
                          <a:solidFill>
                            <a:srgbClr val="FF0000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Note: 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保持正常通信狀態下，信號強度值</a:t>
                      </a:r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不能低於</a:t>
                      </a:r>
                      <a:r>
                        <a:rPr lang="en-US" altLang="zh-TW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15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(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即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-80dBm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左右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)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，信號強度值為</a:t>
                      </a:r>
                      <a:r>
                        <a:rPr lang="en-US" altLang="zh-TW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99</a:t>
                      </a:r>
                      <a:r>
                        <a:rPr lang="zh-TW" altLang="en-US" sz="24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時說明沒有信號。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453202"/>
                  </a:ext>
                </a:extLst>
              </a:tr>
            </a:tbl>
          </a:graphicData>
        </a:graphic>
      </p:graphicFrame>
      <p:sp>
        <p:nvSpPr>
          <p:cNvPr id="12" name="標題 1">
            <a:extLst>
              <a:ext uri="{FF2B5EF4-FFF2-40B4-BE49-F238E27FC236}">
                <a16:creationId xmlns:a16="http://schemas.microsoft.com/office/drawing/2014/main" id="{A9C9A6D9-93D0-499F-A6ED-CE4A2765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88913"/>
            <a:ext cx="7454900" cy="1143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Ⅰ</a:t>
            </a:r>
            <a:r>
              <a:rPr lang="zh-TW" altLang="en-US" b="1" dirty="0">
                <a:solidFill>
                  <a:srgbClr val="0000FF"/>
                </a:solidFill>
              </a:rPr>
              <a:t>：檢測模組及環境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D6A5928-C7E0-4886-BE29-46D2C065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0012"/>
              </p:ext>
            </p:extLst>
          </p:nvPr>
        </p:nvGraphicFramePr>
        <p:xfrm>
          <a:off x="3124200" y="3752978"/>
          <a:ext cx="4333783" cy="2240280"/>
        </p:xfrm>
        <a:graphic>
          <a:graphicData uri="http://schemas.openxmlformats.org/drawingml/2006/table">
            <a:tbl>
              <a:tblPr firstRow="1" bandRow="1"/>
              <a:tblGrid>
                <a:gridCol w="970810">
                  <a:extLst>
                    <a:ext uri="{9D8B030D-6E8A-4147-A177-3AD203B41FA5}">
                      <a16:colId xmlns:a16="http://schemas.microsoft.com/office/drawing/2014/main" val="2540064945"/>
                    </a:ext>
                  </a:extLst>
                </a:gridCol>
                <a:gridCol w="3362973">
                  <a:extLst>
                    <a:ext uri="{9D8B030D-6E8A-4147-A177-3AD203B41FA5}">
                      <a16:colId xmlns:a16="http://schemas.microsoft.com/office/drawing/2014/main" val="4024384764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cap="none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u="none" strike="noStrike" kern="1200" cap="none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信號強度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15572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-113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dBm or less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566747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-111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dBm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870879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30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-109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至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-53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dBm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414551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31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-51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dBm</a:t>
                      </a:r>
                      <a:r>
                        <a:rPr lang="zh-TW" altLang="en-US" dirty="0"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或以上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5507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99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微軟正黑體" panose="020B0604030504040204" pitchFamily="34" charset="-120"/>
                        </a:rPr>
                        <a:t>Not known</a:t>
                      </a:r>
                      <a:r>
                        <a:rPr lang="en-US" altLang="zh-TW" baseline="0" dirty="0">
                          <a:latin typeface="+mn-lt"/>
                          <a:ea typeface="微軟正黑體" panose="020B0604030504040204" pitchFamily="34" charset="-120"/>
                        </a:rPr>
                        <a:t> or Not detectable</a:t>
                      </a:r>
                      <a:endParaRPr lang="zh-TW" altLang="en-US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2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10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B824B-7C3C-4191-B743-6F92A6F9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Part Ⅰ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：下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指令檢測模組及環境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b="1" dirty="0">
                <a:solidFill>
                  <a:srgbClr val="0000FF"/>
                </a:solidFill>
              </a:rPr>
              <a:t>Part Ⅱ</a:t>
            </a:r>
            <a:r>
              <a:rPr lang="zh-TW" altLang="en-US" b="1" dirty="0">
                <a:solidFill>
                  <a:srgbClr val="0000FF"/>
                </a:solidFill>
              </a:rPr>
              <a:t>：下</a:t>
            </a:r>
            <a:r>
              <a:rPr lang="en-US" altLang="zh-TW" b="1" dirty="0">
                <a:solidFill>
                  <a:srgbClr val="0000FF"/>
                </a:solidFill>
              </a:rPr>
              <a:t>AT</a:t>
            </a:r>
            <a:r>
              <a:rPr lang="zh-TW" altLang="en-US" b="1" dirty="0">
                <a:solidFill>
                  <a:srgbClr val="0000FF"/>
                </a:solidFill>
              </a:rPr>
              <a:t>指令使模組以</a:t>
            </a:r>
            <a:r>
              <a:rPr lang="en-US" altLang="zh-TW" b="1" dirty="0">
                <a:solidFill>
                  <a:srgbClr val="0000FF"/>
                </a:solidFill>
              </a:rPr>
              <a:t>MQTT</a:t>
            </a:r>
            <a:r>
              <a:rPr lang="zh-TW" altLang="en-US" b="1" dirty="0">
                <a:solidFill>
                  <a:srgbClr val="0000FF"/>
                </a:solidFill>
              </a:rPr>
              <a:t>傳送</a:t>
            </a:r>
            <a:endParaRPr lang="en-US" altLang="zh-TW" b="1" dirty="0">
              <a:solidFill>
                <a:srgbClr val="0000FF"/>
              </a:solidFill>
            </a:endParaRPr>
          </a:p>
          <a:p>
            <a:pPr marL="2149475" indent="0">
              <a:buNone/>
            </a:pPr>
            <a:r>
              <a:rPr lang="zh-TW" altLang="en-US" b="1" dirty="0">
                <a:solidFill>
                  <a:srgbClr val="0000FF"/>
                </a:solidFill>
              </a:rPr>
              <a:t>及接收資料</a:t>
            </a:r>
            <a:endParaRPr lang="en-US" altLang="zh-TW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614D22-6803-41B8-A08E-8CD8244AC0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B33FD7-120A-4DD1-B556-C060CC7A8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7037D7-7D09-4536-8A57-D1F7A956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050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DC35E-ACB4-425A-BF22-F5267233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實習架構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FE552-BA27-48AD-A780-2FF22AB1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404ADD-FEB8-4F03-9763-14327B240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B0126-64DF-4B72-B0CA-416111DE1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144CAB-7AF9-4BC9-B110-673E0FD8E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90" y="3200333"/>
            <a:ext cx="647700" cy="876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24DC62-6B6A-4080-93D9-01355E808688}"/>
              </a:ext>
            </a:extLst>
          </p:cNvPr>
          <p:cNvSpPr txBox="1"/>
          <p:nvPr/>
        </p:nvSpPr>
        <p:spPr>
          <a:xfrm>
            <a:off x="2895092" y="4066353"/>
            <a:ext cx="182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中華電信</a:t>
            </a:r>
            <a:endParaRPr lang="en-US" altLang="zh-TW" sz="24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基地台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E368D28-4D0C-41D0-9475-AED4343E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48" y="2442053"/>
            <a:ext cx="911790" cy="8790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54122B-F094-4EE2-BDD5-BED0CFD8B500}"/>
              </a:ext>
            </a:extLst>
          </p:cNvPr>
          <p:cNvSpPr txBox="1"/>
          <p:nvPr/>
        </p:nvSpPr>
        <p:spPr>
          <a:xfrm>
            <a:off x="5444598" y="2074843"/>
            <a:ext cx="1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 Broker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592F09-62C7-460D-ABA5-A9B8347FD712}"/>
              </a:ext>
            </a:extLst>
          </p:cNvPr>
          <p:cNvSpPr txBox="1"/>
          <p:nvPr/>
        </p:nvSpPr>
        <p:spPr>
          <a:xfrm>
            <a:off x="435461" y="4118882"/>
            <a:ext cx="116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Pub./Sub.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5D2CC-D243-4622-994E-9F5EB1F7443C}"/>
              </a:ext>
            </a:extLst>
          </p:cNvPr>
          <p:cNvSpPr txBox="1"/>
          <p:nvPr/>
        </p:nvSpPr>
        <p:spPr>
          <a:xfrm>
            <a:off x="4728554" y="3260423"/>
            <a:ext cx="8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1C8F720-29E0-4343-AB8D-806B2707A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65" y="4247846"/>
            <a:ext cx="1245890" cy="10520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A7C876-C098-4A05-8565-E4B3EB290C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8" y="3415761"/>
            <a:ext cx="767584" cy="75508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A6B9-CF81-4374-B847-DA4B87F4E27B}"/>
              </a:ext>
            </a:extLst>
          </p:cNvPr>
          <p:cNvSpPr txBox="1"/>
          <p:nvPr/>
        </p:nvSpPr>
        <p:spPr>
          <a:xfrm>
            <a:off x="7707872" y="2804429"/>
            <a:ext cx="11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Sub./Pub.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533A0B-11DC-41AB-AC66-3D4C0B962EA0}"/>
              </a:ext>
            </a:extLst>
          </p:cNvPr>
          <p:cNvSpPr txBox="1"/>
          <p:nvPr/>
        </p:nvSpPr>
        <p:spPr>
          <a:xfrm>
            <a:off x="6417843" y="3231095"/>
            <a:ext cx="8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閃電 21">
            <a:extLst>
              <a:ext uri="{FF2B5EF4-FFF2-40B4-BE49-F238E27FC236}">
                <a16:creationId xmlns:a16="http://schemas.microsoft.com/office/drawing/2014/main" id="{FA54CEF4-804F-40B8-AC54-AE1D85E5CAAE}"/>
              </a:ext>
            </a:extLst>
          </p:cNvPr>
          <p:cNvSpPr/>
          <p:nvPr/>
        </p:nvSpPr>
        <p:spPr>
          <a:xfrm rot="7810729">
            <a:off x="1777866" y="3656257"/>
            <a:ext cx="1455879" cy="772010"/>
          </a:xfrm>
          <a:prstGeom prst="lightningBol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B732ADC-DA85-4D2B-A9F1-388B85DDA2B5}"/>
              </a:ext>
            </a:extLst>
          </p:cNvPr>
          <p:cNvSpPr txBox="1"/>
          <p:nvPr/>
        </p:nvSpPr>
        <p:spPr>
          <a:xfrm>
            <a:off x="7688973" y="5964797"/>
            <a:ext cx="898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User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9A9364-FA9B-4B9E-BBE8-C03B238D1256}"/>
              </a:ext>
            </a:extLst>
          </p:cNvPr>
          <p:cNvSpPr txBox="1"/>
          <p:nvPr/>
        </p:nvSpPr>
        <p:spPr>
          <a:xfrm>
            <a:off x="674372" y="5975815"/>
            <a:ext cx="136397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傳輸模組端</a:t>
            </a: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7D8D59B-3508-41FB-8B6C-D983B2F1A732}"/>
              </a:ext>
            </a:extLst>
          </p:cNvPr>
          <p:cNvCxnSpPr/>
          <p:nvPr/>
        </p:nvCxnSpPr>
        <p:spPr>
          <a:xfrm flipV="1">
            <a:off x="333375" y="6334129"/>
            <a:ext cx="8502452" cy="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號: 左-右雙向 42">
            <a:extLst>
              <a:ext uri="{FF2B5EF4-FFF2-40B4-BE49-F238E27FC236}">
                <a16:creationId xmlns:a16="http://schemas.microsoft.com/office/drawing/2014/main" id="{FF4712B5-52CF-46E1-9643-D526704B2C2A}"/>
              </a:ext>
            </a:extLst>
          </p:cNvPr>
          <p:cNvSpPr/>
          <p:nvPr/>
        </p:nvSpPr>
        <p:spPr>
          <a:xfrm rot="20201621">
            <a:off x="4075316" y="2944097"/>
            <a:ext cx="1529141" cy="35926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A1802E-8217-4C04-A7A0-2301A098E522}"/>
              </a:ext>
            </a:extLst>
          </p:cNvPr>
          <p:cNvSpPr txBox="1"/>
          <p:nvPr/>
        </p:nvSpPr>
        <p:spPr>
          <a:xfrm>
            <a:off x="1908351" y="3447695"/>
            <a:ext cx="9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NB-IoT</a:t>
            </a:r>
            <a:endParaRPr lang="zh-TW" altLang="en-US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箭號: 左-右雙向 44">
            <a:extLst>
              <a:ext uri="{FF2B5EF4-FFF2-40B4-BE49-F238E27FC236}">
                <a16:creationId xmlns:a16="http://schemas.microsoft.com/office/drawing/2014/main" id="{565E7949-B2B8-4DBD-9E09-0C5AA1486D07}"/>
              </a:ext>
            </a:extLst>
          </p:cNvPr>
          <p:cNvSpPr/>
          <p:nvPr/>
        </p:nvSpPr>
        <p:spPr>
          <a:xfrm rot="1751961">
            <a:off x="6495440" y="3016460"/>
            <a:ext cx="1529141" cy="35926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0F35D04-ABF0-492E-B34D-B182352FAF14}"/>
              </a:ext>
            </a:extLst>
          </p:cNvPr>
          <p:cNvSpPr txBox="1"/>
          <p:nvPr/>
        </p:nvSpPr>
        <p:spPr>
          <a:xfrm>
            <a:off x="4969645" y="1764074"/>
            <a:ext cx="22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東海 </a:t>
            </a:r>
            <a:r>
              <a:rPr lang="en-US" altLang="zh-TW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140.128.99.71</a:t>
            </a:r>
            <a:endParaRPr lang="zh-TW" altLang="en-US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A0461-2936-4917-B414-F447885CE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3" y="4618814"/>
            <a:ext cx="2655915" cy="11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6922B-35FD-4A5E-932E-C5F71CF0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3" y="188640"/>
            <a:ext cx="7586005" cy="11430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Ⅱ</a:t>
            </a:r>
            <a:r>
              <a:rPr lang="zh-TW" altLang="en-US" b="1" dirty="0">
                <a:solidFill>
                  <a:srgbClr val="0000FF"/>
                </a:solidFill>
              </a:rPr>
              <a:t>：</a:t>
            </a:r>
            <a:r>
              <a:rPr lang="en-US" altLang="zh-TW" b="1" dirty="0">
                <a:solidFill>
                  <a:srgbClr val="0000FF"/>
                </a:solidFill>
              </a:rPr>
              <a:t>MQTT</a:t>
            </a:r>
            <a:r>
              <a:rPr lang="zh-TW" altLang="en-US" b="1" dirty="0">
                <a:solidFill>
                  <a:srgbClr val="0000FF"/>
                </a:solidFill>
              </a:rPr>
              <a:t>傳送及接收資料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8F80D5-0156-4132-8BEC-FA2FB6F393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3382C3-433E-4E7B-B46B-F41437FAF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95E0C-90B8-4B0B-B7ED-6ACC5B18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59B3E75-4485-4D5E-93A0-F0815A07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71322"/>
              </p:ext>
            </p:extLst>
          </p:nvPr>
        </p:nvGraphicFramePr>
        <p:xfrm>
          <a:off x="852203" y="1521532"/>
          <a:ext cx="7795688" cy="4366292"/>
        </p:xfrm>
        <a:graphic>
          <a:graphicData uri="http://schemas.openxmlformats.org/drawingml/2006/table">
            <a:tbl>
              <a:tblPr firstRow="1" bandRow="1"/>
              <a:tblGrid>
                <a:gridCol w="1706171">
                  <a:extLst>
                    <a:ext uri="{9D8B030D-6E8A-4147-A177-3AD203B41FA5}">
                      <a16:colId xmlns:a16="http://schemas.microsoft.com/office/drawing/2014/main" val="1009319754"/>
                    </a:ext>
                  </a:extLst>
                </a:gridCol>
                <a:gridCol w="933856">
                  <a:extLst>
                    <a:ext uri="{9D8B030D-6E8A-4147-A177-3AD203B41FA5}">
                      <a16:colId xmlns:a16="http://schemas.microsoft.com/office/drawing/2014/main" val="3057113438"/>
                    </a:ext>
                  </a:extLst>
                </a:gridCol>
                <a:gridCol w="5155661">
                  <a:extLst>
                    <a:ext uri="{9D8B030D-6E8A-4147-A177-3AD203B41FA5}">
                      <a16:colId xmlns:a16="http://schemas.microsoft.com/office/drawing/2014/main" val="556976874"/>
                    </a:ext>
                  </a:extLst>
                </a:gridCol>
              </a:tblGrid>
              <a:tr h="3656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指令順序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手冊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9427"/>
                  </a:ext>
                </a:extLst>
              </a:tr>
              <a:tr h="309858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CFUN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p.74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</a:t>
                      </a:r>
                      <a:r>
                        <a:rPr lang="en-US" altLang="zh-TW" sz="2000" dirty="0">
                          <a:latin typeface="+mj-lt"/>
                          <a:ea typeface="KaiTi" panose="02010609060101010101" pitchFamily="49" charset="-122"/>
                        </a:rPr>
                        <a:t>MT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致能狀態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382628"/>
                  </a:ext>
                </a:extLst>
              </a:tr>
              <a:tr h="19572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CGDCONT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p.37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設置：傳輸類型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391869"/>
                  </a:ext>
                </a:extLst>
              </a:tr>
              <a:tr h="237224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CGATT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p.23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lt"/>
                          <a:ea typeface="KaiTi" panose="02010609060101010101" pitchFamily="49" charset="-122"/>
                          <a:cs typeface="+mn-cs"/>
                        </a:rPr>
                        <a:t>MT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附著狀態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098807"/>
                  </a:ext>
                </a:extLst>
              </a:tr>
              <a:tr h="157458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QMTOPEN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p.13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設置：開啟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客戶端網絡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348136"/>
                  </a:ext>
                </a:extLst>
              </a:tr>
              <a:tr h="22814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QMTCONN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p.15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查詢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設置：連接客戶端至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+mj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服務器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083552"/>
                  </a:ext>
                </a:extLst>
              </a:tr>
              <a:tr h="12373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QMTSUB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p.17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設置：訂閱主題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547720"/>
                  </a:ext>
                </a:extLst>
              </a:tr>
              <a:tr h="12373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QMTUNS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p.18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設置：退訂主題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5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QMTPUB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p.19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設置：發佈消息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208171"/>
                  </a:ext>
                </a:extLst>
              </a:tr>
              <a:tr h="138651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QMTDISC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p.16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設置：從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服務器斷開客戶端連接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211449"/>
                  </a:ext>
                </a:extLst>
              </a:tr>
              <a:tr h="403892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QMTCLOSE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+mn-lt"/>
                          <a:ea typeface="KaiTi" panose="02010609060101010101" pitchFamily="49" charset="-122"/>
                        </a:rPr>
                        <a:t>p.14</a:t>
                      </a:r>
                      <a:endParaRPr lang="zh-TW" altLang="en-US" sz="200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測試</a:t>
                      </a:r>
                      <a:r>
                        <a:rPr lang="en-US" altLang="zh-TW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/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設置：關閉</a:t>
                      </a:r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j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客戶端網絡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22852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C6D2D2C-4AB8-4D0F-A026-1F3C8AE59723}"/>
              </a:ext>
            </a:extLst>
          </p:cNvPr>
          <p:cNvSpPr/>
          <p:nvPr/>
        </p:nvSpPr>
        <p:spPr>
          <a:xfrm>
            <a:off x="1908685" y="6082492"/>
            <a:ext cx="5095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 </a:t>
            </a:r>
            <a:r>
              <a:rPr lang="en-US" altLang="zh-TW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CGDCONT</a:t>
            </a:r>
            <a:r>
              <a:rPr lang="zh-TW" altLang="en-US" sz="24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須在附著網路之前設置</a:t>
            </a:r>
            <a:endParaRPr lang="zh-TW" altLang="en-US" sz="24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左中括弧 2">
            <a:extLst>
              <a:ext uri="{FF2B5EF4-FFF2-40B4-BE49-F238E27FC236}">
                <a16:creationId xmlns:a16="http://schemas.microsoft.com/office/drawing/2014/main" id="{997A6507-4364-4607-B8E0-84E8C2A392DC}"/>
              </a:ext>
            </a:extLst>
          </p:cNvPr>
          <p:cNvSpPr/>
          <p:nvPr/>
        </p:nvSpPr>
        <p:spPr>
          <a:xfrm>
            <a:off x="301557" y="3287949"/>
            <a:ext cx="609014" cy="2393004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中括弧 8">
            <a:extLst>
              <a:ext uri="{FF2B5EF4-FFF2-40B4-BE49-F238E27FC236}">
                <a16:creationId xmlns:a16="http://schemas.microsoft.com/office/drawing/2014/main" id="{E6F217EC-6141-4818-928E-A597DE2323FF}"/>
              </a:ext>
            </a:extLst>
          </p:cNvPr>
          <p:cNvSpPr/>
          <p:nvPr/>
        </p:nvSpPr>
        <p:spPr>
          <a:xfrm>
            <a:off x="535020" y="3686783"/>
            <a:ext cx="391758" cy="1649685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84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69A27B-CF3D-48D4-A9F4-84A3CFBEBF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CDC5EE-3A0F-4AD7-9C75-7DA3F8AD3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3F2BAF-4178-4E5B-AB7E-9627CC6A3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5D7614E-67F5-454D-AE72-DADDD4E08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23738"/>
              </p:ext>
            </p:extLst>
          </p:nvPr>
        </p:nvGraphicFramePr>
        <p:xfrm>
          <a:off x="329554" y="2009247"/>
          <a:ext cx="8484891" cy="3677543"/>
        </p:xfrm>
        <a:graphic>
          <a:graphicData uri="http://schemas.openxmlformats.org/drawingml/2006/table">
            <a:tbl>
              <a:tblPr firstRow="1" bandRow="1"/>
              <a:tblGrid>
                <a:gridCol w="5127663">
                  <a:extLst>
                    <a:ext uri="{9D8B030D-6E8A-4147-A177-3AD203B41FA5}">
                      <a16:colId xmlns:a16="http://schemas.microsoft.com/office/drawing/2014/main" val="1009319754"/>
                    </a:ext>
                  </a:extLst>
                </a:gridCol>
                <a:gridCol w="3357228">
                  <a:extLst>
                    <a:ext uri="{9D8B030D-6E8A-4147-A177-3AD203B41FA5}">
                      <a16:colId xmlns:a16="http://schemas.microsoft.com/office/drawing/2014/main" val="556976874"/>
                    </a:ext>
                  </a:extLst>
                </a:gridCol>
              </a:tblGrid>
              <a:tr h="3448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指令語法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rgbClr val="0000FF"/>
                          </a:solidFill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39427"/>
                  </a:ext>
                </a:extLst>
              </a:tr>
              <a:tr h="41294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AT+CFUN=1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致能</a:t>
                      </a:r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NB</a:t>
                      </a: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382628"/>
                  </a:ext>
                </a:extLst>
              </a:tr>
              <a:tr h="33074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AT+CGDCONT=1,"IPV4V6"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設定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IPV4/IPV6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+mn-lt"/>
                        <a:ea typeface="KaiTi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30911"/>
                  </a:ext>
                </a:extLst>
              </a:tr>
              <a:tr h="344359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AT+CGATT=1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附著至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NB</a:t>
                      </a: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網路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098807"/>
                  </a:ext>
                </a:extLst>
              </a:tr>
              <a:tr h="357978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AT+QMTOPEN=0,"140.128.99.71",1883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開啟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客戶端網絡</a:t>
                      </a:r>
                      <a:endParaRPr lang="en-US" altLang="zh-TW" sz="1800" b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89612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AT+QMTCONN=0,"NBIoTclient","thulora","hpclab99"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連接客戶端至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服務器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3610896"/>
                  </a:ext>
                </a:extLst>
              </a:tr>
              <a:tr h="431908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AT+QMTSUB=0,1,"NB/test",0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訂閱主題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863293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AT+QMTPUB=0,0,0,0,"NB/</a:t>
                      </a:r>
                      <a:r>
                        <a:rPr lang="en-US" altLang="zh-TW" sz="1800" b="0" dirty="0" err="1">
                          <a:latin typeface="+mn-lt"/>
                          <a:ea typeface="KaiTi" panose="02010609060101010101" pitchFamily="49" charset="-122"/>
                        </a:rPr>
                        <a:t>pub_test","hello</a:t>
                      </a:r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 MQTT."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發佈消息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9124"/>
                  </a:ext>
                </a:extLst>
              </a:tr>
              <a:tr h="45914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KaiTi" panose="02010609060101010101" pitchFamily="49" charset="-122"/>
                        </a:rPr>
                        <a:t>AT+QMTDISC=0</a:t>
                      </a:r>
                      <a:endParaRPr lang="zh-TW" altLang="en-US" sz="1800" b="0" dirty="0">
                        <a:latin typeface="+mn-lt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從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+mn-lt"/>
                          <a:ea typeface="KaiTi" panose="02010609060101010101" pitchFamily="49" charset="-122"/>
                          <a:cs typeface="+mn-cs"/>
                        </a:rPr>
                        <a:t>MQTT</a:t>
                      </a:r>
                      <a:r>
                        <a:rPr lang="zh-TW" altLang="en-US" sz="1800" b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服務器斷開客戶端連接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086386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6AA6A7B9-E02C-4C54-BD0D-FD683172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3" y="188640"/>
            <a:ext cx="7586005" cy="11430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Part Ⅱ</a:t>
            </a:r>
            <a:r>
              <a:rPr lang="zh-TW" altLang="en-US" b="1" dirty="0">
                <a:solidFill>
                  <a:srgbClr val="0000FF"/>
                </a:solidFill>
              </a:rPr>
              <a:t>：</a:t>
            </a:r>
            <a:r>
              <a:rPr lang="en-US" altLang="zh-TW" b="1" dirty="0">
                <a:solidFill>
                  <a:srgbClr val="0000FF"/>
                </a:solidFill>
              </a:rPr>
              <a:t>MQTT</a:t>
            </a:r>
            <a:r>
              <a:rPr lang="zh-TW" altLang="en-US" b="1" dirty="0">
                <a:solidFill>
                  <a:srgbClr val="0000FF"/>
                </a:solidFill>
              </a:rPr>
              <a:t>傳送及接收資料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69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781C8-A729-4917-B9CE-3FDE8329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653" y="2857500"/>
            <a:ext cx="7454348" cy="1143000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NB-IoT(BC20) with </a:t>
            </a:r>
            <a:r>
              <a:rPr lang="en-US" altLang="zh-TW" b="1" dirty="0" err="1">
                <a:solidFill>
                  <a:srgbClr val="0000FF"/>
                </a:solidFill>
              </a:rPr>
              <a:t>Mcu</a:t>
            </a:r>
            <a:r>
              <a:rPr lang="en-US" altLang="zh-TW" b="1" dirty="0">
                <a:solidFill>
                  <a:srgbClr val="0000FF"/>
                </a:solidFill>
              </a:rPr>
              <a:t>(D1 mini)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423F02-1337-4B11-8F3E-3CB7303639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BE5B82-62F0-432E-AD98-F649FD530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81453B-1F31-4B60-94CC-AF2F8DE45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1334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F1CDB7-C209-422E-BF6A-9CC902A83D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514E61-90E8-43AD-9B2B-C026BB853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0CD958-A4BD-453F-84B3-D67598E0E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A5B24E-BB60-443C-AAD9-3C62CFB59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23" y="474902"/>
            <a:ext cx="1876039" cy="25065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959A9B-F267-4218-96A0-54F60204D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41558" y="583653"/>
            <a:ext cx="2385277" cy="2354434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841AB37-8E11-487C-BC92-A35131FC8169}"/>
              </a:ext>
            </a:extLst>
          </p:cNvPr>
          <p:cNvCxnSpPr>
            <a:cxnSpLocks/>
          </p:cNvCxnSpPr>
          <p:nvPr/>
        </p:nvCxnSpPr>
        <p:spPr>
          <a:xfrm flipH="1">
            <a:off x="6960659" y="2129419"/>
            <a:ext cx="432000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1310337-FC26-43B4-B828-A63AD8203E42}"/>
              </a:ext>
            </a:extLst>
          </p:cNvPr>
          <p:cNvCxnSpPr>
            <a:cxnSpLocks/>
          </p:cNvCxnSpPr>
          <p:nvPr/>
        </p:nvCxnSpPr>
        <p:spPr>
          <a:xfrm>
            <a:off x="7353127" y="2110369"/>
            <a:ext cx="0" cy="118800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556A7EC-702C-44F9-8E70-B591B3FE548B}"/>
              </a:ext>
            </a:extLst>
          </p:cNvPr>
          <p:cNvCxnSpPr>
            <a:cxnSpLocks/>
          </p:cNvCxnSpPr>
          <p:nvPr/>
        </p:nvCxnSpPr>
        <p:spPr>
          <a:xfrm flipH="1">
            <a:off x="4052245" y="2075854"/>
            <a:ext cx="432000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8B7C99E-0C7A-44E0-903B-A756BAA39B7B}"/>
              </a:ext>
            </a:extLst>
          </p:cNvPr>
          <p:cNvCxnSpPr>
            <a:cxnSpLocks/>
          </p:cNvCxnSpPr>
          <p:nvPr/>
        </p:nvCxnSpPr>
        <p:spPr>
          <a:xfrm flipH="1">
            <a:off x="4020161" y="1205344"/>
            <a:ext cx="555921" cy="0"/>
          </a:xfrm>
          <a:prstGeom prst="line">
            <a:avLst/>
          </a:prstGeom>
          <a:ln w="88900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38C93D0-C704-4277-891A-34A046BAB5C3}"/>
              </a:ext>
            </a:extLst>
          </p:cNvPr>
          <p:cNvCxnSpPr>
            <a:cxnSpLocks/>
          </p:cNvCxnSpPr>
          <p:nvPr/>
        </p:nvCxnSpPr>
        <p:spPr>
          <a:xfrm>
            <a:off x="4582921" y="1161945"/>
            <a:ext cx="0" cy="119836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28B95DE-272F-4973-BF39-9BFCFE5A0031}"/>
              </a:ext>
            </a:extLst>
          </p:cNvPr>
          <p:cNvCxnSpPr>
            <a:cxnSpLocks/>
          </p:cNvCxnSpPr>
          <p:nvPr/>
        </p:nvCxnSpPr>
        <p:spPr>
          <a:xfrm flipH="1">
            <a:off x="4576082" y="2315686"/>
            <a:ext cx="756557" cy="0"/>
          </a:xfrm>
          <a:prstGeom prst="line">
            <a:avLst/>
          </a:prstGeom>
          <a:ln w="88900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66BA5AF-62E6-4492-A51F-CC66068DBB08}"/>
              </a:ext>
            </a:extLst>
          </p:cNvPr>
          <p:cNvCxnSpPr>
            <a:cxnSpLocks/>
          </p:cNvCxnSpPr>
          <p:nvPr/>
        </p:nvCxnSpPr>
        <p:spPr>
          <a:xfrm flipH="1">
            <a:off x="4060804" y="1580443"/>
            <a:ext cx="1233736" cy="278760"/>
          </a:xfrm>
          <a:prstGeom prst="line">
            <a:avLst/>
          </a:prstGeom>
          <a:ln w="88900">
            <a:solidFill>
              <a:srgbClr val="00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F453A2-1570-41A0-887B-4221B541E97B}"/>
              </a:ext>
            </a:extLst>
          </p:cNvPr>
          <p:cNvCxnSpPr>
            <a:cxnSpLocks/>
          </p:cNvCxnSpPr>
          <p:nvPr/>
        </p:nvCxnSpPr>
        <p:spPr>
          <a:xfrm flipH="1" flipV="1">
            <a:off x="4049022" y="1636461"/>
            <a:ext cx="1289060" cy="132635"/>
          </a:xfrm>
          <a:prstGeom prst="line">
            <a:avLst/>
          </a:prstGeom>
          <a:ln w="889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98C16E80-0F75-4AC6-864E-EA1C7869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78" y="3934808"/>
            <a:ext cx="1999484" cy="168845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D34187-D690-4F6B-A783-C43851801C08}"/>
              </a:ext>
            </a:extLst>
          </p:cNvPr>
          <p:cNvSpPr txBox="1"/>
          <p:nvPr/>
        </p:nvSpPr>
        <p:spPr>
          <a:xfrm>
            <a:off x="5978971" y="3376250"/>
            <a:ext cx="241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microUSB</a:t>
            </a:r>
            <a:r>
              <a:rPr lang="zh-TW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資料傳輸線</a:t>
            </a:r>
            <a:endParaRPr lang="en-US" altLang="zh-TW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第一組</a:t>
            </a:r>
            <a:r>
              <a:rPr lang="en-US" altLang="zh-TW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UART)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05481E7-7D62-4CBE-925D-C389E24AF6D3}"/>
              </a:ext>
            </a:extLst>
          </p:cNvPr>
          <p:cNvSpPr/>
          <p:nvPr/>
        </p:nvSpPr>
        <p:spPr>
          <a:xfrm>
            <a:off x="4787931" y="1948580"/>
            <a:ext cx="37569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anchor="ctr" anchorCtr="0">
            <a:spAutoFit/>
          </a:bodyPr>
          <a:lstStyle/>
          <a:p>
            <a:pPr defTabSz="457200"/>
            <a:r>
              <a:rPr lang="en-US" altLang="zh-TW" sz="1200" dirty="0"/>
              <a:t>TX</a:t>
            </a:r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0F6638-3493-4CE8-816A-857A4E80EA1D}"/>
              </a:ext>
            </a:extLst>
          </p:cNvPr>
          <p:cNvSpPr/>
          <p:nvPr/>
        </p:nvSpPr>
        <p:spPr>
          <a:xfrm>
            <a:off x="4792828" y="1115816"/>
            <a:ext cx="375691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TW" sz="1200" dirty="0"/>
              <a:t>RX</a:t>
            </a:r>
            <a:endParaRPr lang="zh-TW" altLang="en-US" sz="12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F6DAF1-86D5-45CD-AC41-9F11C60D88DD}"/>
              </a:ext>
            </a:extLst>
          </p:cNvPr>
          <p:cNvSpPr/>
          <p:nvPr/>
        </p:nvSpPr>
        <p:spPr>
          <a:xfrm>
            <a:off x="4839536" y="1734316"/>
            <a:ext cx="457397" cy="30777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defTabSz="457200"/>
            <a:r>
              <a:rPr lang="en-US" altLang="zh-TW" sz="1400" b="1" dirty="0">
                <a:solidFill>
                  <a:srgbClr val="7030A0"/>
                </a:solidFill>
              </a:rPr>
              <a:t>D6</a:t>
            </a:r>
            <a:endParaRPr lang="zh-TW" altLang="en-US" sz="1400" b="1" dirty="0">
              <a:solidFill>
                <a:srgbClr val="7030A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D4CBF49-47CB-46AF-AAAB-7788E00D8951}"/>
              </a:ext>
            </a:extLst>
          </p:cNvPr>
          <p:cNvSpPr/>
          <p:nvPr/>
        </p:nvSpPr>
        <p:spPr>
          <a:xfrm>
            <a:off x="4854509" y="1316299"/>
            <a:ext cx="457397" cy="30777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defTabSz="457200"/>
            <a:r>
              <a:rPr lang="en-US" altLang="zh-TW" sz="1400" b="1" dirty="0">
                <a:solidFill>
                  <a:srgbClr val="0000FF"/>
                </a:solidFill>
              </a:rPr>
              <a:t>D5</a:t>
            </a:r>
            <a:endParaRPr lang="zh-TW" altLang="en-US" sz="1400" b="1" dirty="0">
              <a:solidFill>
                <a:srgbClr val="0000FF"/>
              </a:solidFill>
            </a:endParaRPr>
          </a:p>
        </p:txBody>
      </p:sp>
      <p:sp>
        <p:nvSpPr>
          <p:cNvPr id="42" name="語音泡泡: 矩形 41">
            <a:extLst>
              <a:ext uri="{FF2B5EF4-FFF2-40B4-BE49-F238E27FC236}">
                <a16:creationId xmlns:a16="http://schemas.microsoft.com/office/drawing/2014/main" id="{4D17878A-10B1-4BEE-ADB6-B8BB3460C94B}"/>
              </a:ext>
            </a:extLst>
          </p:cNvPr>
          <p:cNvSpPr/>
          <p:nvPr/>
        </p:nvSpPr>
        <p:spPr>
          <a:xfrm>
            <a:off x="5860476" y="839799"/>
            <a:ext cx="2985301" cy="864658"/>
          </a:xfrm>
          <a:prstGeom prst="wedgeRectCallout">
            <a:avLst>
              <a:gd name="adj1" fmla="val -67452"/>
              <a:gd name="adj2" fmla="val 42671"/>
            </a:avLst>
          </a:prstGeom>
          <a:solidFill>
            <a:srgbClr val="FFFF99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 err="1">
                <a:solidFill>
                  <a:srgbClr val="F610A9"/>
                </a:solidFill>
              </a:rPr>
              <a:t>SoftwareSerial</a:t>
            </a:r>
            <a:r>
              <a:rPr lang="en-US" altLang="zh-TW" sz="2400" b="1" dirty="0">
                <a:solidFill>
                  <a:srgbClr val="F610A9"/>
                </a:solidFill>
              </a:rPr>
              <a:t>(D5,D6)</a:t>
            </a:r>
          </a:p>
          <a:p>
            <a:r>
              <a:rPr lang="en-US" altLang="zh-TW" sz="2400" b="1" dirty="0">
                <a:solidFill>
                  <a:srgbClr val="F610A9"/>
                </a:solidFill>
              </a:rPr>
              <a:t> to BC20</a:t>
            </a:r>
            <a:endParaRPr lang="zh-TW" altLang="en-US" sz="2400" b="1" dirty="0">
              <a:solidFill>
                <a:srgbClr val="F610A9"/>
              </a:solidFill>
            </a:endParaRPr>
          </a:p>
        </p:txBody>
      </p:sp>
      <p:sp>
        <p:nvSpPr>
          <p:cNvPr id="44" name="語音泡泡: 圓角矩形 43">
            <a:extLst>
              <a:ext uri="{FF2B5EF4-FFF2-40B4-BE49-F238E27FC236}">
                <a16:creationId xmlns:a16="http://schemas.microsoft.com/office/drawing/2014/main" id="{DD006967-4D1E-43FF-834A-5C2E11A2CA89}"/>
              </a:ext>
            </a:extLst>
          </p:cNvPr>
          <p:cNvSpPr/>
          <p:nvPr/>
        </p:nvSpPr>
        <p:spPr>
          <a:xfrm>
            <a:off x="161926" y="3649162"/>
            <a:ext cx="4895394" cy="986038"/>
          </a:xfrm>
          <a:prstGeom prst="wedgeRoundRectCallout">
            <a:avLst>
              <a:gd name="adj1" fmla="val 66217"/>
              <a:gd name="adj2" fmla="val -208165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1102_10_01_D1Mini_BC20_AT_Command-01.ino</a:t>
            </a:r>
          </a:p>
          <a:p>
            <a:r>
              <a:rPr lang="zh-TW" altLang="en-US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或</a:t>
            </a:r>
            <a:endParaRPr lang="en-US" altLang="zh-TW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1102_10_02_D1Mini_BC20_AT_Command-02.ino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CA81941-5EC7-4E61-9BB5-981214EBA581}"/>
              </a:ext>
            </a:extLst>
          </p:cNvPr>
          <p:cNvSpPr/>
          <p:nvPr/>
        </p:nvSpPr>
        <p:spPr>
          <a:xfrm>
            <a:off x="133350" y="190500"/>
            <a:ext cx="1304925" cy="1209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216EDF-53DB-4ADD-B292-CF2EF9DE1B59}"/>
              </a:ext>
            </a:extLst>
          </p:cNvPr>
          <p:cNvCxnSpPr>
            <a:cxnSpLocks/>
          </p:cNvCxnSpPr>
          <p:nvPr/>
        </p:nvCxnSpPr>
        <p:spPr>
          <a:xfrm flipH="1">
            <a:off x="4407355" y="3266976"/>
            <a:ext cx="2985304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A6B20F3-48BB-48C9-A6FB-44183D7B033A}"/>
              </a:ext>
            </a:extLst>
          </p:cNvPr>
          <p:cNvCxnSpPr>
            <a:cxnSpLocks/>
          </p:cNvCxnSpPr>
          <p:nvPr/>
        </p:nvCxnSpPr>
        <p:spPr>
          <a:xfrm>
            <a:off x="4445034" y="2081530"/>
            <a:ext cx="0" cy="123127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F6B9523-AB56-4FCD-AB2C-FD9D9CD55D26}"/>
              </a:ext>
            </a:extLst>
          </p:cNvPr>
          <p:cNvCxnSpPr>
            <a:cxnSpLocks/>
          </p:cNvCxnSpPr>
          <p:nvPr/>
        </p:nvCxnSpPr>
        <p:spPr>
          <a:xfrm>
            <a:off x="6064490" y="2913971"/>
            <a:ext cx="0" cy="996067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CC04CEBB-6C4E-4911-BF0D-3CC40F16CB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88" y="4620014"/>
            <a:ext cx="2685111" cy="183730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746D2526-E5C3-455A-84A2-0AADC6C9111D}"/>
              </a:ext>
            </a:extLst>
          </p:cNvPr>
          <p:cNvSpPr/>
          <p:nvPr/>
        </p:nvSpPr>
        <p:spPr>
          <a:xfrm>
            <a:off x="1689394" y="5805790"/>
            <a:ext cx="4546664" cy="646331"/>
          </a:xfrm>
          <a:prstGeom prst="rect">
            <a:avLst/>
          </a:prstGeom>
          <a:solidFill>
            <a:srgbClr val="C6D9F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於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D1 mini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燒錄上述韌體程式，可用</a:t>
            </a:r>
            <a:r>
              <a:rPr lang="zh-TW" altLang="en-US" dirty="0"/>
              <a:t> </a:t>
            </a:r>
            <a:r>
              <a:rPr lang="en-US" altLang="zh-TW" dirty="0"/>
              <a:t>Arduino IDE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的「序列埠監控視窗」下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AT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指令。</a:t>
            </a:r>
          </a:p>
        </p:txBody>
      </p:sp>
    </p:spTree>
    <p:extLst>
      <p:ext uri="{BB962C8B-B14F-4D97-AF65-F5344CB8AC3E}">
        <p14:creationId xmlns:p14="http://schemas.microsoft.com/office/powerpoint/2010/main" val="184850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1B6F4-316A-44C3-85BA-698259DA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物聯網的無線通信技術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5A15F7-CB93-4058-8DBA-728FE5AF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zh-TW" altLang="en-US" dirty="0"/>
              <a:t>短距離通信技術：藍牙、</a:t>
            </a:r>
            <a:r>
              <a:rPr lang="en-US" altLang="zh-TW" dirty="0"/>
              <a:t>Zigbee</a:t>
            </a:r>
            <a:r>
              <a:rPr lang="zh-TW" altLang="en-US" dirty="0"/>
              <a:t>、</a:t>
            </a:r>
            <a:r>
              <a:rPr lang="en-US" altLang="zh-TW" dirty="0" err="1"/>
              <a:t>WiFi</a:t>
            </a:r>
            <a:r>
              <a:rPr lang="zh-TW" altLang="en-US" dirty="0"/>
              <a:t>、</a:t>
            </a:r>
            <a:r>
              <a:rPr lang="en-US" altLang="zh-TW" dirty="0"/>
              <a:t>Z-wave</a:t>
            </a:r>
            <a:r>
              <a:rPr lang="zh-TW" altLang="en-US" dirty="0"/>
              <a:t>等。</a:t>
            </a:r>
            <a:endParaRPr lang="en-US" altLang="zh-TW" dirty="0"/>
          </a:p>
          <a:p>
            <a:pPr marL="571500" indent="-514350">
              <a:buFont typeface="+mj-lt"/>
              <a:buAutoNum type="arabicPeriod"/>
            </a:pPr>
            <a:r>
              <a:rPr lang="zh-TW" altLang="en-US" dirty="0"/>
              <a:t>廣域網通信技術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0000FF"/>
                </a:solidFill>
              </a:rPr>
              <a:t>L</a:t>
            </a:r>
            <a:r>
              <a:rPr lang="en-US" altLang="zh-TW" dirty="0"/>
              <a:t>ow-</a:t>
            </a:r>
            <a:r>
              <a:rPr lang="en-US" altLang="zh-TW" dirty="0">
                <a:solidFill>
                  <a:srgbClr val="0000FF"/>
                </a:solidFill>
              </a:rPr>
              <a:t>P</a:t>
            </a:r>
            <a:r>
              <a:rPr lang="en-US" altLang="zh-TW" dirty="0"/>
              <a:t>ower </a:t>
            </a:r>
            <a:r>
              <a:rPr lang="en-US" altLang="zh-TW" dirty="0">
                <a:solidFill>
                  <a:srgbClr val="0000FF"/>
                </a:solidFill>
              </a:rPr>
              <a:t>W</a:t>
            </a:r>
            <a:r>
              <a:rPr lang="en-US" altLang="zh-TW" dirty="0"/>
              <a:t>ide-</a:t>
            </a:r>
            <a:r>
              <a:rPr lang="en-US" altLang="zh-TW" dirty="0">
                <a:solidFill>
                  <a:srgbClr val="0000FF"/>
                </a:solidFill>
              </a:rPr>
              <a:t>A</a:t>
            </a:r>
            <a:r>
              <a:rPr lang="en-US" altLang="zh-TW" dirty="0"/>
              <a:t>rea </a:t>
            </a:r>
            <a:r>
              <a:rPr lang="en-US" altLang="zh-TW" dirty="0">
                <a:solidFill>
                  <a:srgbClr val="0000FF"/>
                </a:solidFill>
              </a:rPr>
              <a:t>N</a:t>
            </a:r>
            <a:r>
              <a:rPr lang="en-US" altLang="zh-TW" dirty="0"/>
              <a:t>etwork, LPWAN, </a:t>
            </a:r>
            <a:r>
              <a:rPr lang="zh-TW" altLang="en-US" dirty="0"/>
              <a:t>低功率廣域網路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marL="1028700" lvl="1" indent="-514350">
              <a:buFont typeface="+mj-lt"/>
              <a:buAutoNum type="arabicParenR"/>
            </a:pPr>
            <a:r>
              <a:rPr lang="zh-TW" altLang="en-US" dirty="0"/>
              <a:t>工作於</a:t>
            </a:r>
            <a:r>
              <a:rPr lang="zh-TW" altLang="en-US" dirty="0">
                <a:solidFill>
                  <a:srgbClr val="0000FF"/>
                </a:solidFill>
              </a:rPr>
              <a:t>未授權頻譜</a:t>
            </a:r>
            <a:r>
              <a:rPr lang="zh-TW" altLang="en-US" dirty="0"/>
              <a:t>的</a:t>
            </a:r>
            <a:r>
              <a:rPr lang="en-US" altLang="zh-TW" dirty="0" err="1"/>
              <a:t>LoRa</a:t>
            </a:r>
            <a:r>
              <a:rPr lang="zh-TW" altLang="en-US" dirty="0"/>
              <a:t>、</a:t>
            </a:r>
            <a:r>
              <a:rPr lang="en-US" altLang="zh-TW" dirty="0" err="1"/>
              <a:t>SigFox</a:t>
            </a:r>
            <a:r>
              <a:rPr lang="zh-TW" altLang="en-US" dirty="0"/>
              <a:t>等技術。</a:t>
            </a:r>
          </a:p>
          <a:p>
            <a:pPr marL="1028700" lvl="1" indent="-514350">
              <a:buFont typeface="+mj-lt"/>
              <a:buAutoNum type="arabicParenR"/>
            </a:pPr>
            <a:r>
              <a:rPr lang="zh-TW" altLang="en-US" dirty="0"/>
              <a:t>工作於</a:t>
            </a:r>
            <a:r>
              <a:rPr lang="zh-TW" altLang="en-US" dirty="0">
                <a:solidFill>
                  <a:srgbClr val="0000FF"/>
                </a:solidFill>
              </a:rPr>
              <a:t>授權頻譜</a:t>
            </a:r>
            <a:r>
              <a:rPr lang="zh-TW" altLang="en-US" dirty="0"/>
              <a:t>下，</a:t>
            </a:r>
            <a:r>
              <a:rPr lang="en-US" altLang="zh-TW" dirty="0"/>
              <a:t>3GPP</a:t>
            </a:r>
            <a:r>
              <a:rPr lang="zh-TW" altLang="en-US" dirty="0"/>
              <a:t>支持的</a:t>
            </a:r>
            <a:r>
              <a:rPr lang="en-US" altLang="zh-TW" dirty="0"/>
              <a:t>2/3/4G</a:t>
            </a:r>
            <a:r>
              <a:rPr lang="zh-TW" altLang="en-US" dirty="0"/>
              <a:t>蜂窩通信技術，比如</a:t>
            </a:r>
            <a:r>
              <a:rPr lang="en-US" altLang="zh-TW" dirty="0"/>
              <a:t>EC-GSM</a:t>
            </a:r>
            <a:r>
              <a:rPr lang="zh-TW" altLang="en-US" dirty="0"/>
              <a:t>、</a:t>
            </a:r>
            <a:r>
              <a:rPr lang="en-US" altLang="zh-TW" dirty="0"/>
              <a:t>LTE Cat-m</a:t>
            </a:r>
            <a:r>
              <a:rPr lang="zh-TW" altLang="en-US" dirty="0"/>
              <a:t>、</a:t>
            </a:r>
            <a:r>
              <a:rPr lang="en-US" altLang="zh-TW" dirty="0"/>
              <a:t>NB-IoT</a:t>
            </a:r>
            <a:r>
              <a:rPr lang="zh-TW" altLang="en-US" dirty="0"/>
              <a:t>等。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13B1A-E3E3-4530-BCD7-5813B20914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F3EC54-E40D-49A6-A55A-89F2BF261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B7E684-8F6E-47E8-A96A-E26D7D589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103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0A1A6-BF7E-49BC-933E-0D503FD1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0000FF"/>
                </a:solidFill>
                <a:latin typeface="Consolas" panose="020B0609020204030204" pitchFamily="49" charset="0"/>
              </a:rPr>
              <a:t>Firmware</a:t>
            </a:r>
            <a:r>
              <a:rPr lang="zh-TW" altLang="en-US" sz="4000" b="1" dirty="0">
                <a:solidFill>
                  <a:srgbClr val="0000FF"/>
                </a:solidFill>
                <a:latin typeface="Consolas" panose="020B0609020204030204" pitchFamily="49" charset="0"/>
              </a:rPr>
              <a:t>：</a:t>
            </a:r>
            <a:r>
              <a:rPr lang="en-US" altLang="zh-TW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1102_10_01_D1Mini_BC20_AT_Command-01.ino</a:t>
            </a:r>
            <a:endParaRPr lang="zh-TW" altLang="en-US" sz="28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CD72A3-D469-4721-8FFF-D4FD6115F1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B7D48F-C1D6-421C-9AA4-A765FA7A2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6EC485-191F-48A2-B1DA-8959E8216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D45221-89B8-4EA4-A3DF-6D07CD3D2F43}"/>
              </a:ext>
            </a:extLst>
          </p:cNvPr>
          <p:cNvSpPr txBox="1"/>
          <p:nvPr/>
        </p:nvSpPr>
        <p:spPr>
          <a:xfrm>
            <a:off x="247829" y="1377405"/>
            <a:ext cx="4247972" cy="50167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Consolas" panose="020B0609020204030204" pitchFamily="49" charset="0"/>
              </a:rPr>
              <a:t>#include &lt;</a:t>
            </a:r>
            <a:r>
              <a:rPr lang="en-US" altLang="zh-TW" sz="1000" dirty="0" err="1">
                <a:latin typeface="Consolas" panose="020B0609020204030204" pitchFamily="49" charset="0"/>
              </a:rPr>
              <a:t>SoftwareSerial.h</a:t>
            </a:r>
            <a:r>
              <a:rPr lang="en-US" altLang="zh-TW" sz="1000" dirty="0">
                <a:latin typeface="Consolas" panose="020B0609020204030204" pitchFamily="49" charset="0"/>
              </a:rPr>
              <a:t>&gt;</a:t>
            </a:r>
          </a:p>
          <a:p>
            <a:endParaRPr lang="en-US" altLang="zh-TW" sz="1000" dirty="0">
              <a:latin typeface="Consolas" panose="020B0609020204030204" pitchFamily="49" charset="0"/>
            </a:endParaRPr>
          </a:p>
          <a:p>
            <a:r>
              <a:rPr lang="en-US" altLang="zh-TW" sz="1000" dirty="0" err="1">
                <a:latin typeface="Consolas" panose="020B0609020204030204" pitchFamily="49" charset="0"/>
              </a:rPr>
              <a:t>SoftwareSerial</a:t>
            </a:r>
            <a:r>
              <a:rPr lang="en-US" altLang="zh-TW" sz="1000" dirty="0">
                <a:latin typeface="Consolas" panose="020B0609020204030204" pitchFamily="49" charset="0"/>
              </a:rPr>
              <a:t> </a:t>
            </a:r>
            <a:r>
              <a:rPr lang="en-US" altLang="zh-TW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mySerial</a:t>
            </a:r>
            <a:r>
              <a:rPr lang="en-US" altLang="zh-TW" sz="1000" dirty="0">
                <a:latin typeface="Consolas" panose="020B0609020204030204" pitchFamily="49" charset="0"/>
              </a:rPr>
              <a:t>(14, 12); // (Rx=14=D5, Tx=12=D6) 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  //   to BC20(</a:t>
            </a:r>
            <a:r>
              <a:rPr lang="en-US" altLang="zh-TW" sz="1000" dirty="0" err="1">
                <a:latin typeface="Consolas" panose="020B0609020204030204" pitchFamily="49" charset="0"/>
              </a:rPr>
              <a:t>Tx,Rx</a:t>
            </a:r>
            <a:r>
              <a:rPr lang="en-US" altLang="zh-TW" sz="1000" dirty="0">
                <a:latin typeface="Consolas" panose="020B0609020204030204" pitchFamily="49" charset="0"/>
              </a:rPr>
              <a:t>)</a:t>
            </a:r>
          </a:p>
          <a:p>
            <a:endParaRPr lang="en-US" altLang="zh-TW" sz="1000" dirty="0">
              <a:latin typeface="Consolas" panose="020B0609020204030204" pitchFamily="49" charset="0"/>
            </a:endParaRPr>
          </a:p>
          <a:p>
            <a:r>
              <a:rPr lang="en-US" altLang="zh-TW" sz="1000" dirty="0">
                <a:latin typeface="Consolas" panose="020B0609020204030204" pitchFamily="49" charset="0"/>
              </a:rPr>
              <a:t>String data = "";             // </a:t>
            </a:r>
            <a:r>
              <a:rPr lang="zh-TW" altLang="en-US" sz="1000" dirty="0">
                <a:latin typeface="Consolas" panose="020B0609020204030204" pitchFamily="49" charset="0"/>
              </a:rPr>
              <a:t>儲存來自</a:t>
            </a:r>
            <a:r>
              <a:rPr lang="en-US" altLang="zh-TW" sz="1000" dirty="0">
                <a:latin typeface="Consolas" panose="020B0609020204030204" pitchFamily="49" charset="0"/>
              </a:rPr>
              <a:t>BC20</a:t>
            </a:r>
            <a:r>
              <a:rPr lang="zh-TW" altLang="en-US" sz="1000" dirty="0">
                <a:latin typeface="Consolas" panose="020B0609020204030204" pitchFamily="49" charset="0"/>
              </a:rPr>
              <a:t>回覆的字串參數</a:t>
            </a:r>
          </a:p>
          <a:p>
            <a:endParaRPr lang="zh-TW" altLang="en-US" sz="1000" dirty="0">
              <a:latin typeface="Consolas" panose="020B0609020204030204" pitchFamily="49" charset="0"/>
            </a:endParaRPr>
          </a:p>
          <a:p>
            <a:r>
              <a:rPr lang="en-US" altLang="zh-TW" sz="1000" dirty="0">
                <a:latin typeface="Consolas" panose="020B0609020204030204" pitchFamily="49" charset="0"/>
              </a:rPr>
              <a:t>void setup() {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latin typeface="Consolas" panose="020B0609020204030204" pitchFamily="49" charset="0"/>
              </a:rPr>
              <a:t>Serial.begin</a:t>
            </a:r>
            <a:r>
              <a:rPr lang="en-US" altLang="zh-TW" sz="1000" dirty="0">
                <a:latin typeface="Consolas" panose="020B0609020204030204" pitchFamily="49" charset="0"/>
              </a:rPr>
              <a:t>(115200);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mySerial</a:t>
            </a:r>
            <a:r>
              <a:rPr lang="en-US" altLang="zh-TW" sz="1000" dirty="0" err="1">
                <a:latin typeface="Consolas" panose="020B0609020204030204" pitchFamily="49" charset="0"/>
              </a:rPr>
              <a:t>.begin</a:t>
            </a:r>
            <a:r>
              <a:rPr lang="en-US" altLang="zh-TW" sz="1000" dirty="0">
                <a:latin typeface="Consolas" panose="020B0609020204030204" pitchFamily="49" charset="0"/>
              </a:rPr>
              <a:t>(9600);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}</a:t>
            </a:r>
          </a:p>
          <a:p>
            <a:endParaRPr lang="en-US" altLang="zh-TW" sz="1000" dirty="0">
              <a:latin typeface="Consolas" panose="020B0609020204030204" pitchFamily="49" charset="0"/>
            </a:endParaRPr>
          </a:p>
          <a:p>
            <a:r>
              <a:rPr lang="en-US" altLang="zh-TW" sz="1000" dirty="0">
                <a:latin typeface="Consolas" panose="020B0609020204030204" pitchFamily="49" charset="0"/>
              </a:rPr>
              <a:t>void loop() {</a:t>
            </a:r>
          </a:p>
          <a:p>
            <a:endParaRPr lang="en-US" altLang="zh-TW" sz="1000" dirty="0">
              <a:latin typeface="Consolas" panose="020B0609020204030204" pitchFamily="49" charset="0"/>
            </a:endParaRPr>
          </a:p>
          <a:p>
            <a:r>
              <a:rPr lang="en-US" altLang="zh-TW" sz="1000" dirty="0">
                <a:latin typeface="Consolas" panose="020B0609020204030204" pitchFamily="49" charset="0"/>
              </a:rPr>
              <a:t>While (</a:t>
            </a:r>
            <a:r>
              <a:rPr lang="en-US" altLang="zh-TW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mySerial</a:t>
            </a:r>
            <a:r>
              <a:rPr lang="en-US" altLang="zh-TW" sz="1000" dirty="0" err="1">
                <a:latin typeface="Consolas" panose="020B0609020204030204" pitchFamily="49" charset="0"/>
              </a:rPr>
              <a:t>.available</a:t>
            </a:r>
            <a:r>
              <a:rPr lang="en-US" altLang="zh-TW" sz="1000" dirty="0">
                <a:latin typeface="Consolas" panose="020B0609020204030204" pitchFamily="49" charset="0"/>
              </a:rPr>
              <a:t>()) { // Check if there is an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//   available byte to read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delay(10);                   // Delay added to make 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//   thing stable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char c = </a:t>
            </a:r>
            <a:r>
              <a:rPr lang="en-US" altLang="zh-TW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mySerial</a:t>
            </a:r>
            <a:r>
              <a:rPr lang="en-US" altLang="zh-TW" sz="1000" dirty="0" err="1">
                <a:latin typeface="Consolas" panose="020B0609020204030204" pitchFamily="49" charset="0"/>
              </a:rPr>
              <a:t>.read</a:t>
            </a:r>
            <a:r>
              <a:rPr lang="en-US" altLang="zh-TW" sz="1000" dirty="0">
                <a:latin typeface="Consolas" panose="020B0609020204030204" pitchFamily="49" charset="0"/>
              </a:rPr>
              <a:t>();    // Conduct a serial read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if (c == '\n') { break; }    // Exit the loop when the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//   "" is detected after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//   the word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data += c;                   // Shorthand for 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                             //   data = data + c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}</a:t>
            </a:r>
          </a:p>
          <a:p>
            <a:endParaRPr lang="en-US" altLang="zh-TW" sz="1000" dirty="0">
              <a:latin typeface="Consolas" panose="020B0609020204030204" pitchFamily="49" charset="0"/>
            </a:endParaRPr>
          </a:p>
          <a:p>
            <a:r>
              <a:rPr lang="en-US" altLang="zh-TW" sz="1000" dirty="0">
                <a:latin typeface="Consolas" panose="020B0609020204030204" pitchFamily="49" charset="0"/>
              </a:rPr>
              <a:t>if (</a:t>
            </a:r>
            <a:r>
              <a:rPr lang="en-US" altLang="zh-TW" sz="1000" dirty="0" err="1">
                <a:latin typeface="Consolas" panose="020B0609020204030204" pitchFamily="49" charset="0"/>
              </a:rPr>
              <a:t>data.length</a:t>
            </a:r>
            <a:r>
              <a:rPr lang="en-US" altLang="zh-TW" sz="1000" dirty="0">
                <a:latin typeface="Consolas" panose="020B0609020204030204" pitchFamily="49" charset="0"/>
              </a:rPr>
              <a:t>() &gt; 0) {       // </a:t>
            </a:r>
            <a:r>
              <a:rPr lang="zh-TW" altLang="en-US" sz="1000" dirty="0">
                <a:latin typeface="Consolas" panose="020B0609020204030204" pitchFamily="49" charset="0"/>
              </a:rPr>
              <a:t>判斷</a:t>
            </a:r>
            <a:r>
              <a:rPr lang="en-US" altLang="zh-TW" sz="1000" dirty="0">
                <a:latin typeface="Consolas" panose="020B0609020204030204" pitchFamily="49" charset="0"/>
              </a:rPr>
              <a:t>data</a:t>
            </a:r>
            <a:r>
              <a:rPr lang="zh-TW" altLang="en-US" sz="1000" dirty="0">
                <a:latin typeface="Consolas" panose="020B0609020204030204" pitchFamily="49" charset="0"/>
              </a:rPr>
              <a:t>內有值在更換</a:t>
            </a:r>
          </a:p>
          <a:p>
            <a:r>
              <a:rPr lang="zh-TW" altLang="en-US" sz="1000" dirty="0"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latin typeface="Consolas" panose="020B0609020204030204" pitchFamily="49" charset="0"/>
              </a:rPr>
              <a:t>data.trim</a:t>
            </a:r>
            <a:r>
              <a:rPr lang="en-US" altLang="zh-TW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delay(100);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latin typeface="Consolas" panose="020B0609020204030204" pitchFamily="49" charset="0"/>
              </a:rPr>
              <a:t>Serial.println</a:t>
            </a:r>
            <a:r>
              <a:rPr lang="en-US" altLang="zh-TW" sz="1000" dirty="0">
                <a:latin typeface="Consolas" panose="020B0609020204030204" pitchFamily="49" charset="0"/>
              </a:rPr>
              <a:t>(data);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000" dirty="0">
                <a:latin typeface="Consolas" panose="020B0609020204030204" pitchFamily="49" charset="0"/>
              </a:rPr>
              <a:t>data = "";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3315A5-AAB7-459B-86DC-C9CAEC0AD9B2}"/>
              </a:ext>
            </a:extLst>
          </p:cNvPr>
          <p:cNvSpPr/>
          <p:nvPr/>
        </p:nvSpPr>
        <p:spPr>
          <a:xfrm>
            <a:off x="4606905" y="3324463"/>
            <a:ext cx="4247972" cy="3170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while (</a:t>
            </a:r>
            <a:r>
              <a:rPr lang="en-US" altLang="zh-TW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Serial.available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()) {   // Check if there is an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//   available byte to read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delay(10);                   // Delay added to make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//   thing stable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char c = </a:t>
            </a:r>
            <a:r>
              <a:rPr lang="en-US" altLang="zh-TW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Serial.read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();      // Conduct a serial read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if (c == '\n') { break; }    // Exit the loop when the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//   "" is detected after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//   the word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data += c;                   // Shorthand for 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//   data = data + c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US" altLang="zh-TW" sz="1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if (</a:t>
            </a:r>
            <a:r>
              <a:rPr lang="en-US" altLang="zh-TW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data.length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() &gt; 0) {       // </a:t>
            </a:r>
            <a:r>
              <a:rPr lang="zh-TW" alt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判斷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data</a:t>
            </a:r>
            <a:r>
              <a:rPr lang="zh-TW" alt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內有值在更換</a:t>
            </a:r>
          </a:p>
          <a:p>
            <a:pPr lvl="0"/>
            <a:r>
              <a:rPr lang="zh-TW" alt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data.trim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delay(100);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US" altLang="zh-TW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mySerial</a:t>
            </a:r>
            <a:r>
              <a:rPr lang="en-US" altLang="zh-TW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(data);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data = "";</a:t>
            </a:r>
          </a:p>
          <a:p>
            <a:pPr lvl="0"/>
            <a:endParaRPr lang="en-US" altLang="zh-TW" sz="1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TW" sz="10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zh-TW" altLang="en-US" sz="10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01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325E8-D6A3-411A-B86C-0D24521C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6" y="2280667"/>
            <a:ext cx="7454348" cy="2087835"/>
          </a:xfrm>
        </p:spPr>
        <p:txBody>
          <a:bodyPr>
            <a:normAutofit fontScale="90000"/>
          </a:bodyPr>
          <a:lstStyle/>
          <a:p>
            <a:r>
              <a:rPr lang="zh-TW" altLang="en-US" sz="4900" b="1" dirty="0">
                <a:solidFill>
                  <a:srgbClr val="C00000"/>
                </a:solidFill>
              </a:rPr>
              <a:t>實作</a:t>
            </a:r>
            <a:br>
              <a:rPr lang="en-US" altLang="zh-TW" b="1" dirty="0">
                <a:solidFill>
                  <a:srgbClr val="0000FF"/>
                </a:solidFill>
              </a:rPr>
            </a:br>
            <a:r>
              <a:rPr lang="zh-TW" altLang="en-US" sz="4900" b="1" dirty="0">
                <a:solidFill>
                  <a:srgbClr val="0000FF"/>
                </a:solidFill>
              </a:rPr>
              <a:t>溫濕度以</a:t>
            </a:r>
            <a:r>
              <a:rPr lang="en-US" altLang="zh-TW" sz="4900" b="1" dirty="0">
                <a:solidFill>
                  <a:srgbClr val="0000FF"/>
                </a:solidFill>
              </a:rPr>
              <a:t>NB-IoT &amp; MQTT</a:t>
            </a:r>
            <a:r>
              <a:rPr lang="zh-TW" altLang="en-US" sz="4900" b="1" dirty="0">
                <a:solidFill>
                  <a:srgbClr val="0000FF"/>
                </a:solidFill>
              </a:rPr>
              <a:t>傳輸</a:t>
            </a:r>
            <a:endParaRPr lang="zh-TW" altLang="en-US" sz="49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A558F4-C189-4E0F-A4CC-5A00FD759A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607793-00BE-4509-93EB-C1C60B7DE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6DC5F-D9EA-407C-A308-D91C1784D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542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DC35E-ACB4-425A-BF22-F5267233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實作架構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FE552-BA27-48AD-A780-2FF22AB1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404ADD-FEB8-4F03-9763-14327B240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B0126-64DF-4B72-B0CA-416111DE1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144CAB-7AF9-4BC9-B110-673E0FD8E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90" y="3200333"/>
            <a:ext cx="647700" cy="876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24DC62-6B6A-4080-93D9-01355E808688}"/>
              </a:ext>
            </a:extLst>
          </p:cNvPr>
          <p:cNvSpPr txBox="1"/>
          <p:nvPr/>
        </p:nvSpPr>
        <p:spPr>
          <a:xfrm>
            <a:off x="2895092" y="4066353"/>
            <a:ext cx="182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中華電信</a:t>
            </a:r>
            <a:endParaRPr lang="en-US" altLang="zh-TW" sz="2400" b="1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TW" altLang="en-US" sz="2400" b="1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基地台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E368D28-4D0C-41D0-9475-AED4343E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48" y="2442053"/>
            <a:ext cx="911790" cy="8790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54122B-F094-4EE2-BDD5-BED0CFD8B500}"/>
              </a:ext>
            </a:extLst>
          </p:cNvPr>
          <p:cNvSpPr txBox="1"/>
          <p:nvPr/>
        </p:nvSpPr>
        <p:spPr>
          <a:xfrm>
            <a:off x="5444598" y="2074843"/>
            <a:ext cx="14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 Broker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592F09-62C7-460D-ABA5-A9B8347FD712}"/>
              </a:ext>
            </a:extLst>
          </p:cNvPr>
          <p:cNvSpPr txBox="1"/>
          <p:nvPr/>
        </p:nvSpPr>
        <p:spPr>
          <a:xfrm>
            <a:off x="435461" y="4118882"/>
            <a:ext cx="116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Pub./Sub.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5D2CC-D243-4622-994E-9F5EB1F7443C}"/>
              </a:ext>
            </a:extLst>
          </p:cNvPr>
          <p:cNvSpPr txBox="1"/>
          <p:nvPr/>
        </p:nvSpPr>
        <p:spPr>
          <a:xfrm>
            <a:off x="4728554" y="3260423"/>
            <a:ext cx="8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1C8F720-29E0-4343-AB8D-806B2707A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65" y="4247846"/>
            <a:ext cx="1245890" cy="10520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A7C876-C098-4A05-8565-E4B3EB290C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8" y="3415761"/>
            <a:ext cx="767584" cy="75508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A6B9-CF81-4374-B847-DA4B87F4E27B}"/>
              </a:ext>
            </a:extLst>
          </p:cNvPr>
          <p:cNvSpPr txBox="1"/>
          <p:nvPr/>
        </p:nvSpPr>
        <p:spPr>
          <a:xfrm>
            <a:off x="7707872" y="2804429"/>
            <a:ext cx="11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Sub./Pub.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533A0B-11DC-41AB-AC66-3D4C0B962EA0}"/>
              </a:ext>
            </a:extLst>
          </p:cNvPr>
          <p:cNvSpPr txBox="1"/>
          <p:nvPr/>
        </p:nvSpPr>
        <p:spPr>
          <a:xfrm>
            <a:off x="6417843" y="3231095"/>
            <a:ext cx="8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MQTT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閃電 21">
            <a:extLst>
              <a:ext uri="{FF2B5EF4-FFF2-40B4-BE49-F238E27FC236}">
                <a16:creationId xmlns:a16="http://schemas.microsoft.com/office/drawing/2014/main" id="{FA54CEF4-804F-40B8-AC54-AE1D85E5CAAE}"/>
              </a:ext>
            </a:extLst>
          </p:cNvPr>
          <p:cNvSpPr/>
          <p:nvPr/>
        </p:nvSpPr>
        <p:spPr>
          <a:xfrm rot="7810729">
            <a:off x="1777866" y="3656257"/>
            <a:ext cx="1455879" cy="772010"/>
          </a:xfrm>
          <a:prstGeom prst="lightningBol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B732ADC-DA85-4D2B-A9F1-388B85DDA2B5}"/>
              </a:ext>
            </a:extLst>
          </p:cNvPr>
          <p:cNvSpPr txBox="1"/>
          <p:nvPr/>
        </p:nvSpPr>
        <p:spPr>
          <a:xfrm>
            <a:off x="7688973" y="5964797"/>
            <a:ext cx="898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User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9A9364-FA9B-4B9E-BBE8-C03B238D1256}"/>
              </a:ext>
            </a:extLst>
          </p:cNvPr>
          <p:cNvSpPr txBox="1"/>
          <p:nvPr/>
        </p:nvSpPr>
        <p:spPr>
          <a:xfrm>
            <a:off x="791108" y="5975815"/>
            <a:ext cx="8982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感測端</a:t>
            </a: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7D8D59B-3508-41FB-8B6C-D983B2F1A732}"/>
              </a:ext>
            </a:extLst>
          </p:cNvPr>
          <p:cNvCxnSpPr/>
          <p:nvPr/>
        </p:nvCxnSpPr>
        <p:spPr>
          <a:xfrm flipV="1">
            <a:off x="333375" y="6334129"/>
            <a:ext cx="8502452" cy="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號: 左-右雙向 42">
            <a:extLst>
              <a:ext uri="{FF2B5EF4-FFF2-40B4-BE49-F238E27FC236}">
                <a16:creationId xmlns:a16="http://schemas.microsoft.com/office/drawing/2014/main" id="{FF4712B5-52CF-46E1-9643-D526704B2C2A}"/>
              </a:ext>
            </a:extLst>
          </p:cNvPr>
          <p:cNvSpPr/>
          <p:nvPr/>
        </p:nvSpPr>
        <p:spPr>
          <a:xfrm rot="20201621">
            <a:off x="4075316" y="2944097"/>
            <a:ext cx="1529141" cy="35926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7A1802E-8217-4C04-A7A0-2301A098E522}"/>
              </a:ext>
            </a:extLst>
          </p:cNvPr>
          <p:cNvSpPr txBox="1"/>
          <p:nvPr/>
        </p:nvSpPr>
        <p:spPr>
          <a:xfrm>
            <a:off x="1908351" y="3447695"/>
            <a:ext cx="9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NB-IoT</a:t>
            </a:r>
            <a:endParaRPr lang="zh-TW" altLang="en-US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5" name="箭號: 左-右雙向 44">
            <a:extLst>
              <a:ext uri="{FF2B5EF4-FFF2-40B4-BE49-F238E27FC236}">
                <a16:creationId xmlns:a16="http://schemas.microsoft.com/office/drawing/2014/main" id="{565E7949-B2B8-4DBD-9E09-0C5AA1486D07}"/>
              </a:ext>
            </a:extLst>
          </p:cNvPr>
          <p:cNvSpPr/>
          <p:nvPr/>
        </p:nvSpPr>
        <p:spPr>
          <a:xfrm rot="1751961">
            <a:off x="6495440" y="3016460"/>
            <a:ext cx="1529141" cy="35926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0F35D04-ABF0-492E-B34D-B182352FAF14}"/>
              </a:ext>
            </a:extLst>
          </p:cNvPr>
          <p:cNvSpPr txBox="1"/>
          <p:nvPr/>
        </p:nvSpPr>
        <p:spPr>
          <a:xfrm>
            <a:off x="4969645" y="1764074"/>
            <a:ext cx="22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東海 </a:t>
            </a:r>
            <a:r>
              <a:rPr lang="en-US" altLang="zh-TW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140.128.99.71</a:t>
            </a:r>
            <a:endParaRPr lang="zh-TW" altLang="en-US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2A6B88-1C7B-48CE-A229-9A9842608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88" y="4411568"/>
            <a:ext cx="1889722" cy="11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2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BD6F96-9985-4C30-B2BA-523E202086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BB2D68-5877-46A2-84BA-5F4C6391A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29FFE-B775-480E-ABF4-D24155D7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9E7938-8936-4EE7-8D50-DBE5C87A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98" y="2818052"/>
            <a:ext cx="1876039" cy="25065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2C32FE-53C4-4B63-B534-53BBC52F3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90" y="1674155"/>
            <a:ext cx="754322" cy="17591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2F329D-C2B7-4118-B629-BE457B1E8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0033" y="2926803"/>
            <a:ext cx="2385277" cy="235443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12EB287-616B-4C5C-805D-6FCB45C35A89}"/>
              </a:ext>
            </a:extLst>
          </p:cNvPr>
          <p:cNvCxnSpPr>
            <a:cxnSpLocks/>
          </p:cNvCxnSpPr>
          <p:nvPr/>
        </p:nvCxnSpPr>
        <p:spPr>
          <a:xfrm>
            <a:off x="7327482" y="3335455"/>
            <a:ext cx="0" cy="136800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68E8510-3155-4198-8BAA-B85844FDBD48}"/>
              </a:ext>
            </a:extLst>
          </p:cNvPr>
          <p:cNvCxnSpPr>
            <a:cxnSpLocks/>
          </p:cNvCxnSpPr>
          <p:nvPr/>
        </p:nvCxnSpPr>
        <p:spPr>
          <a:xfrm flipH="1">
            <a:off x="6189133" y="4658836"/>
            <a:ext cx="1175463" cy="0"/>
          </a:xfrm>
          <a:prstGeom prst="line">
            <a:avLst/>
          </a:prstGeom>
          <a:ln w="88900">
            <a:solidFill>
              <a:srgbClr val="C0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F177DAB-50DB-4BEE-A709-9D3472E412DA}"/>
              </a:ext>
            </a:extLst>
          </p:cNvPr>
          <p:cNvCxnSpPr>
            <a:cxnSpLocks/>
          </p:cNvCxnSpPr>
          <p:nvPr/>
        </p:nvCxnSpPr>
        <p:spPr>
          <a:xfrm>
            <a:off x="7591252" y="3329593"/>
            <a:ext cx="0" cy="118800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519F13C-7A77-4B2C-834D-7A8768D466C6}"/>
              </a:ext>
            </a:extLst>
          </p:cNvPr>
          <p:cNvCxnSpPr>
            <a:cxnSpLocks/>
          </p:cNvCxnSpPr>
          <p:nvPr/>
        </p:nvCxnSpPr>
        <p:spPr>
          <a:xfrm flipH="1">
            <a:off x="6189134" y="4472569"/>
            <a:ext cx="1440000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2711C76-1679-423B-8306-B33A7CDE0988}"/>
              </a:ext>
            </a:extLst>
          </p:cNvPr>
          <p:cNvCxnSpPr>
            <a:cxnSpLocks/>
          </p:cNvCxnSpPr>
          <p:nvPr/>
        </p:nvCxnSpPr>
        <p:spPr>
          <a:xfrm flipH="1">
            <a:off x="6734908" y="3433268"/>
            <a:ext cx="766244" cy="0"/>
          </a:xfrm>
          <a:prstGeom prst="line">
            <a:avLst/>
          </a:prstGeom>
          <a:ln w="88900">
            <a:solidFill>
              <a:schemeClr val="accent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1C9C26F-F5BB-415A-A9D4-36FA47089DC5}"/>
              </a:ext>
            </a:extLst>
          </p:cNvPr>
          <p:cNvCxnSpPr>
            <a:cxnSpLocks/>
          </p:cNvCxnSpPr>
          <p:nvPr/>
        </p:nvCxnSpPr>
        <p:spPr>
          <a:xfrm flipH="1">
            <a:off x="4261338" y="2590968"/>
            <a:ext cx="2473570" cy="0"/>
          </a:xfrm>
          <a:prstGeom prst="line">
            <a:avLst/>
          </a:prstGeom>
          <a:ln w="88900">
            <a:solidFill>
              <a:schemeClr val="accent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1302D71-F483-43D8-B6BB-6904CD1D0A56}"/>
              </a:ext>
            </a:extLst>
          </p:cNvPr>
          <p:cNvCxnSpPr>
            <a:cxnSpLocks/>
          </p:cNvCxnSpPr>
          <p:nvPr/>
        </p:nvCxnSpPr>
        <p:spPr>
          <a:xfrm flipH="1">
            <a:off x="4250452" y="3732206"/>
            <a:ext cx="310662" cy="0"/>
          </a:xfrm>
          <a:prstGeom prst="line">
            <a:avLst/>
          </a:prstGeom>
          <a:ln w="88900">
            <a:solidFill>
              <a:schemeClr val="accent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6F3B066-A3EE-4073-B0A6-6F77BEC16DB0}"/>
              </a:ext>
            </a:extLst>
          </p:cNvPr>
          <p:cNvCxnSpPr>
            <a:cxnSpLocks/>
          </p:cNvCxnSpPr>
          <p:nvPr/>
        </p:nvCxnSpPr>
        <p:spPr>
          <a:xfrm>
            <a:off x="4272224" y="2544707"/>
            <a:ext cx="0" cy="1231275"/>
          </a:xfrm>
          <a:prstGeom prst="line">
            <a:avLst/>
          </a:prstGeom>
          <a:ln w="889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906058F-C6D6-4FD2-9C3A-C43A6541B47B}"/>
              </a:ext>
            </a:extLst>
          </p:cNvPr>
          <p:cNvCxnSpPr>
            <a:cxnSpLocks/>
          </p:cNvCxnSpPr>
          <p:nvPr/>
        </p:nvCxnSpPr>
        <p:spPr>
          <a:xfrm>
            <a:off x="6771002" y="2547849"/>
            <a:ext cx="0" cy="935474"/>
          </a:xfrm>
          <a:prstGeom prst="line">
            <a:avLst/>
          </a:prstGeom>
          <a:ln w="889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55C3FAAF-3E9F-4A65-98D3-9985036D7571}"/>
              </a:ext>
            </a:extLst>
          </p:cNvPr>
          <p:cNvCxnSpPr>
            <a:cxnSpLocks/>
          </p:cNvCxnSpPr>
          <p:nvPr/>
        </p:nvCxnSpPr>
        <p:spPr>
          <a:xfrm>
            <a:off x="7591252" y="4472569"/>
            <a:ext cx="0" cy="118800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FEDB363-E8F4-46C3-AFC4-2F224789E7EB}"/>
              </a:ext>
            </a:extLst>
          </p:cNvPr>
          <p:cNvCxnSpPr>
            <a:cxnSpLocks/>
          </p:cNvCxnSpPr>
          <p:nvPr/>
        </p:nvCxnSpPr>
        <p:spPr>
          <a:xfrm flipH="1">
            <a:off x="3635829" y="5610126"/>
            <a:ext cx="3955423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A3862AD-46BC-430F-A08B-D8CC7BCBA92F}"/>
              </a:ext>
            </a:extLst>
          </p:cNvPr>
          <p:cNvCxnSpPr>
            <a:cxnSpLocks/>
          </p:cNvCxnSpPr>
          <p:nvPr/>
        </p:nvCxnSpPr>
        <p:spPr>
          <a:xfrm>
            <a:off x="3673509" y="4424680"/>
            <a:ext cx="0" cy="123127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D5EE3AA-A466-4150-B581-0677F5AF062E}"/>
              </a:ext>
            </a:extLst>
          </p:cNvPr>
          <p:cNvCxnSpPr>
            <a:cxnSpLocks/>
          </p:cNvCxnSpPr>
          <p:nvPr/>
        </p:nvCxnSpPr>
        <p:spPr>
          <a:xfrm flipH="1">
            <a:off x="3280720" y="4419004"/>
            <a:ext cx="432000" cy="0"/>
          </a:xfrm>
          <a:prstGeom prst="line">
            <a:avLst/>
          </a:prstGeom>
          <a:ln w="889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6DF67E-1375-46EA-8EE0-CEC60F95C6FC}"/>
              </a:ext>
            </a:extLst>
          </p:cNvPr>
          <p:cNvCxnSpPr>
            <a:cxnSpLocks/>
          </p:cNvCxnSpPr>
          <p:nvPr/>
        </p:nvCxnSpPr>
        <p:spPr>
          <a:xfrm flipH="1">
            <a:off x="3248636" y="3548494"/>
            <a:ext cx="555921" cy="0"/>
          </a:xfrm>
          <a:prstGeom prst="line">
            <a:avLst/>
          </a:prstGeom>
          <a:ln w="88900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64477D07-3137-4C78-8F36-5AD9220FBC06}"/>
              </a:ext>
            </a:extLst>
          </p:cNvPr>
          <p:cNvCxnSpPr>
            <a:cxnSpLocks/>
          </p:cNvCxnSpPr>
          <p:nvPr/>
        </p:nvCxnSpPr>
        <p:spPr>
          <a:xfrm>
            <a:off x="3811396" y="3505095"/>
            <a:ext cx="0" cy="119836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76BDB7F6-BC10-4D83-B8B1-5E7D865149DD}"/>
              </a:ext>
            </a:extLst>
          </p:cNvPr>
          <p:cNvCxnSpPr>
            <a:cxnSpLocks/>
          </p:cNvCxnSpPr>
          <p:nvPr/>
        </p:nvCxnSpPr>
        <p:spPr>
          <a:xfrm flipH="1">
            <a:off x="3804557" y="4658836"/>
            <a:ext cx="756557" cy="0"/>
          </a:xfrm>
          <a:prstGeom prst="line">
            <a:avLst/>
          </a:prstGeom>
          <a:ln w="88900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6F6097B-925F-4B83-A640-23C613E5A04C}"/>
              </a:ext>
            </a:extLst>
          </p:cNvPr>
          <p:cNvCxnSpPr>
            <a:cxnSpLocks/>
          </p:cNvCxnSpPr>
          <p:nvPr/>
        </p:nvCxnSpPr>
        <p:spPr>
          <a:xfrm flipH="1">
            <a:off x="3289279" y="3923593"/>
            <a:ext cx="1233736" cy="278760"/>
          </a:xfrm>
          <a:prstGeom prst="line">
            <a:avLst/>
          </a:prstGeom>
          <a:ln w="88900">
            <a:solidFill>
              <a:srgbClr val="00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4C825D9-20EE-4691-A3A5-8E79523F6A44}"/>
              </a:ext>
            </a:extLst>
          </p:cNvPr>
          <p:cNvCxnSpPr>
            <a:cxnSpLocks/>
          </p:cNvCxnSpPr>
          <p:nvPr/>
        </p:nvCxnSpPr>
        <p:spPr>
          <a:xfrm flipH="1" flipV="1">
            <a:off x="3277497" y="3979611"/>
            <a:ext cx="1289060" cy="132635"/>
          </a:xfrm>
          <a:prstGeom prst="line">
            <a:avLst/>
          </a:prstGeom>
          <a:ln w="889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 6">
            <a:extLst>
              <a:ext uri="{FF2B5EF4-FFF2-40B4-BE49-F238E27FC236}">
                <a16:creationId xmlns:a16="http://schemas.microsoft.com/office/drawing/2014/main" id="{C777FBDF-246C-4B72-8DA4-61E4715A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  <a:latin typeface="KaiTi" panose="02010609060101010101" pitchFamily="49" charset="-122"/>
              </a:rPr>
              <a:t>線路圖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69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D3E6B-B49F-4767-AE77-C9ED3D86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2E2E3-A25E-4A3F-8AFA-D13C0AC5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1102_10_03_D1Mini_DHT11_BC20_MQTT.zip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00B050"/>
                </a:solidFill>
              </a:rPr>
              <a:t>[</a:t>
            </a:r>
            <a:r>
              <a:rPr lang="zh-TW" altLang="en-US" b="1" dirty="0">
                <a:solidFill>
                  <a:srgbClr val="00B050"/>
                </a:solidFill>
              </a:rPr>
              <a:t>前置作業</a:t>
            </a:r>
            <a:r>
              <a:rPr lang="en-US" altLang="zh-TW" b="1" dirty="0">
                <a:solidFill>
                  <a:srgbClr val="00B050"/>
                </a:solidFill>
              </a:rPr>
              <a:t>]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因</a:t>
            </a:r>
            <a:r>
              <a:rPr lang="en-US" altLang="zh-TW" dirty="0">
                <a:solidFill>
                  <a:srgbClr val="FF0000"/>
                </a:solidFill>
              </a:rPr>
              <a:t>ESP8266 for Arduino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 err="1">
                <a:solidFill>
                  <a:srgbClr val="FF0000"/>
                </a:solidFill>
              </a:rPr>
              <a:t>softwareSerial</a:t>
            </a:r>
            <a:r>
              <a:rPr lang="zh-TW" altLang="en-US" dirty="0">
                <a:solidFill>
                  <a:srgbClr val="FF0000"/>
                </a:solidFill>
              </a:rPr>
              <a:t>速率不支援</a:t>
            </a:r>
            <a:r>
              <a:rPr lang="en-US" altLang="zh-TW" dirty="0">
                <a:solidFill>
                  <a:srgbClr val="FF0000"/>
                </a:solidFill>
              </a:rPr>
              <a:t>115200</a:t>
            </a:r>
            <a:r>
              <a:rPr lang="zh-TW" altLang="en-US" dirty="0">
                <a:solidFill>
                  <a:srgbClr val="FF0000"/>
                </a:solidFill>
              </a:rPr>
              <a:t>，故建議將</a:t>
            </a:r>
            <a:r>
              <a:rPr lang="en-US" altLang="zh-TW" dirty="0">
                <a:solidFill>
                  <a:srgbClr val="FF0000"/>
                </a:solidFill>
              </a:rPr>
              <a:t>BC20</a:t>
            </a:r>
            <a:r>
              <a:rPr lang="zh-TW" altLang="en-US" dirty="0">
                <a:solidFill>
                  <a:srgbClr val="FF0000"/>
                </a:solidFill>
              </a:rPr>
              <a:t>模組</a:t>
            </a:r>
            <a:r>
              <a:rPr lang="en-US" altLang="zh-TW" dirty="0">
                <a:solidFill>
                  <a:srgbClr val="FF0000"/>
                </a:solidFill>
              </a:rPr>
              <a:t>Baud rate</a:t>
            </a:r>
            <a:r>
              <a:rPr lang="zh-TW" altLang="en-US" dirty="0">
                <a:solidFill>
                  <a:srgbClr val="FF0000"/>
                </a:solidFill>
              </a:rPr>
              <a:t>調整至</a:t>
            </a:r>
            <a:r>
              <a:rPr lang="en-US" altLang="zh-TW" dirty="0">
                <a:solidFill>
                  <a:srgbClr val="FF0000"/>
                </a:solidFill>
              </a:rPr>
              <a:t>9600</a:t>
            </a:r>
            <a:r>
              <a:rPr lang="zh-TW" altLang="en-US" dirty="0">
                <a:solidFill>
                  <a:srgbClr val="FF0000"/>
                </a:solidFill>
              </a:rPr>
              <a:t>。</a:t>
            </a:r>
            <a:endParaRPr lang="en-US" altLang="zh-TW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zh-TW" dirty="0"/>
              <a:t>AT</a:t>
            </a:r>
            <a:r>
              <a:rPr lang="zh-TW" altLang="en-US" dirty="0"/>
              <a:t>指令如下：</a:t>
            </a:r>
            <a:endParaRPr lang="en-US" altLang="zh-TW" dirty="0"/>
          </a:p>
          <a:p>
            <a:pPr lvl="2"/>
            <a:r>
              <a:rPr lang="en-US" altLang="zh-TW" dirty="0"/>
              <a:t>AT+IPR=9600  (</a:t>
            </a:r>
            <a:r>
              <a:rPr lang="zh-TW" altLang="en-US" dirty="0"/>
              <a:t>設定</a:t>
            </a:r>
            <a:r>
              <a:rPr lang="en-US" altLang="zh-TW" dirty="0"/>
              <a:t>Baud rate</a:t>
            </a:r>
            <a:r>
              <a:rPr lang="zh-TW" altLang="en-US" dirty="0"/>
              <a:t>為</a:t>
            </a:r>
            <a:r>
              <a:rPr lang="en-US" altLang="zh-TW" dirty="0"/>
              <a:t>9600)</a:t>
            </a:r>
          </a:p>
          <a:p>
            <a:pPr lvl="2"/>
            <a:r>
              <a:rPr lang="en-US" altLang="zh-TW" dirty="0"/>
              <a:t>AT+IPR?  (</a:t>
            </a:r>
            <a:r>
              <a:rPr lang="zh-TW" altLang="en-US" dirty="0"/>
              <a:t>查詢目前</a:t>
            </a:r>
            <a:r>
              <a:rPr lang="en-US" altLang="zh-TW" dirty="0"/>
              <a:t>Baud rate</a:t>
            </a:r>
            <a:r>
              <a:rPr lang="zh-TW" altLang="en-US" dirty="0"/>
              <a:t>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AFF1EB-F30A-48A7-9ECC-C0F8576ABD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683160-58E5-4396-975A-EAD1CE7EA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4A14E-ECF0-428F-85EA-BDFA60B07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90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41FA2-E7F1-4322-82BE-9B0FF71A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DC5927-B223-48E5-84E3-5F8BCF25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TW" sz="2800" dirty="0"/>
              <a:t>【NB-IoT】DSI2598</a:t>
            </a:r>
            <a:r>
              <a:rPr lang="zh-TW" altLang="en-US" sz="2800" dirty="0"/>
              <a:t>開發板之物聯網建置與應用</a:t>
            </a:r>
            <a:r>
              <a:rPr lang="en-US" altLang="zh-TW" sz="1600" dirty="0">
                <a:hlinkClick r:id="rId2"/>
              </a:rPr>
              <a:t>https://makerpro.cc/2019/12/unboxing-nb-iot-dsi2598-and-application/?fbclid=IwAR09ExZ5BvfqB9D6xsGTLhFrSMRALtzJmIYyD8z7D2s-H5w-w-TrR7s1mhM</a:t>
            </a:r>
            <a:endParaRPr lang="en-US" altLang="zh-TW" sz="1600" dirty="0"/>
          </a:p>
          <a:p>
            <a:pPr>
              <a:spcBef>
                <a:spcPts val="1800"/>
              </a:spcBef>
            </a:pPr>
            <a:r>
              <a:rPr lang="zh-TW" altLang="en-US" sz="2800" dirty="0"/>
              <a:t>「資策會數位服務創新研究所」開發之</a:t>
            </a:r>
            <a:r>
              <a:rPr lang="en-US" altLang="zh-TW" sz="2800" dirty="0"/>
              <a:t>NB-IoT</a:t>
            </a:r>
            <a:r>
              <a:rPr lang="zh-TW" altLang="en-US" sz="2800" dirty="0"/>
              <a:t>物聯網國產開發板：</a:t>
            </a:r>
            <a:endParaRPr lang="en-US" altLang="zh-TW" sz="2800" dirty="0"/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DSI 2598 ( BC26 + ATMEGA328P )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DSI 2598+ ( BC26 + STM32F103 )</a:t>
            </a:r>
          </a:p>
          <a:p>
            <a:pPr marL="457200" lvl="1" indent="0">
              <a:spcBef>
                <a:spcPts val="1800"/>
              </a:spcBef>
              <a:buNone/>
            </a:pPr>
            <a:endParaRPr lang="en-US" altLang="zh-TW" sz="1200" b="1" dirty="0">
              <a:solidFill>
                <a:srgbClr val="0000FF"/>
              </a:solidFill>
            </a:endParaRPr>
          </a:p>
          <a:p>
            <a:r>
              <a:rPr lang="en-US" altLang="zh-TW" b="1" dirty="0">
                <a:solidFill>
                  <a:srgbClr val="0000FF"/>
                </a:solidFill>
              </a:rPr>
              <a:t>1102_10_04_</a:t>
            </a:r>
            <a:r>
              <a:rPr lang="zh-TW" altLang="en-US" b="1" dirty="0">
                <a:solidFill>
                  <a:srgbClr val="0000FF"/>
                </a:solidFill>
              </a:rPr>
              <a:t>資策會</a:t>
            </a:r>
            <a:r>
              <a:rPr lang="en-US" altLang="zh-TW" b="1" dirty="0">
                <a:solidFill>
                  <a:srgbClr val="0000FF"/>
                </a:solidFill>
              </a:rPr>
              <a:t>DSI2598</a:t>
            </a:r>
            <a:r>
              <a:rPr lang="zh-TW" altLang="en-US" b="1" dirty="0">
                <a:solidFill>
                  <a:srgbClr val="0000FF"/>
                </a:solidFill>
              </a:rPr>
              <a:t>範例程式</a:t>
            </a:r>
            <a:r>
              <a:rPr lang="en-US" altLang="zh-TW" b="1" dirty="0">
                <a:solidFill>
                  <a:srgbClr val="0000FF"/>
                </a:solidFill>
              </a:rPr>
              <a:t>.zip</a:t>
            </a:r>
          </a:p>
          <a:p>
            <a:r>
              <a:rPr lang="en-US" altLang="zh-TW" b="1" dirty="0">
                <a:solidFill>
                  <a:srgbClr val="0000FF"/>
                </a:solidFill>
              </a:rPr>
              <a:t>1102_10_05_</a:t>
            </a:r>
            <a:r>
              <a:rPr lang="zh-TW" altLang="en-US" b="1" dirty="0">
                <a:solidFill>
                  <a:srgbClr val="0000FF"/>
                </a:solidFill>
              </a:rPr>
              <a:t>資策會</a:t>
            </a:r>
            <a:r>
              <a:rPr lang="en-US" altLang="zh-TW" b="1" dirty="0">
                <a:solidFill>
                  <a:srgbClr val="0000FF"/>
                </a:solidFill>
              </a:rPr>
              <a:t>DSI2598+.zip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B63653-4611-47AF-BF44-C123585161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704D5D-7DDA-4B84-93EF-D163EE229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8E0331-CD6C-42A2-ADE9-D57EC5B75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20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EAA4F-CBD4-46B8-890E-890410BB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基礎設定：模組檢查及頻段設定及</a:t>
            </a:r>
            <a:r>
              <a:rPr lang="en-US" altLang="zh-TW" b="1" dirty="0">
                <a:solidFill>
                  <a:srgbClr val="0000FF"/>
                </a:solidFill>
              </a:rPr>
              <a:t>APN</a:t>
            </a:r>
            <a:r>
              <a:rPr lang="zh-TW" altLang="en-US" b="1" dirty="0">
                <a:solidFill>
                  <a:srgbClr val="0000FF"/>
                </a:solidFill>
              </a:rPr>
              <a:t>設定</a:t>
            </a:r>
            <a:r>
              <a:rPr lang="en-US" altLang="zh-TW" b="1" dirty="0">
                <a:solidFill>
                  <a:srgbClr val="0000FF"/>
                </a:solidFill>
              </a:rPr>
              <a:t>(1/2)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01079-BBD8-4724-8E5C-5D3D43469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9B4F5-D501-4265-BFF6-EB472DF58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377AC-F5A7-4B64-B5C3-BAA1EDC6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379EC-9213-41E0-B714-CE0219615A83}"/>
              </a:ext>
            </a:extLst>
          </p:cNvPr>
          <p:cNvSpPr/>
          <p:nvPr/>
        </p:nvSpPr>
        <p:spPr>
          <a:xfrm>
            <a:off x="526864" y="1927429"/>
            <a:ext cx="44050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STEP 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卡狀態查詢：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AT+CPIN?</a:t>
            </a:r>
          </a:p>
          <a:p>
            <a:pPr lvl="1"/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READY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，表示有找到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</a:t>
            </a:r>
          </a:p>
          <a:p>
            <a:pPr lvl="1"/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ERROR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，表示沒有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2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：頻寬設定：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AT+QBAND=1,8</a:t>
            </a: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3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：設定啟用</a:t>
            </a:r>
            <a:r>
              <a:rPr lang="en-US" altLang="zh-TW" dirty="0"/>
              <a:t>APN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AT+QGACT=1,1,”apn”,”internet.iot”</a:t>
            </a:r>
          </a:p>
          <a:p>
            <a:pPr marL="273050"/>
            <a:endParaRPr lang="en-US" altLang="zh-TW" dirty="0"/>
          </a:p>
          <a:p>
            <a:r>
              <a:rPr lang="en-US" altLang="zh-TW" dirty="0"/>
              <a:t>STEP 4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：設定預設註冊</a:t>
            </a:r>
            <a:r>
              <a:rPr lang="en-US" altLang="zh-TW" dirty="0"/>
              <a:t>APN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AT+QCGDEFCONT=”IP”,”</a:t>
            </a:r>
            <a:r>
              <a:rPr lang="en-US" altLang="zh-TW" dirty="0" err="1"/>
              <a:t>internet.iot</a:t>
            </a:r>
            <a:r>
              <a:rPr lang="en-US" altLang="zh-TW" dirty="0"/>
              <a:t>“</a:t>
            </a:r>
          </a:p>
        </p:txBody>
      </p:sp>
      <p:pic>
        <p:nvPicPr>
          <p:cNvPr id="2056" name="Picture 8" descr="https://makerpro.cc/wp-content/uploads/2019/11/%E5%9C%9618-1.png">
            <a:extLst>
              <a:ext uri="{FF2B5EF4-FFF2-40B4-BE49-F238E27FC236}">
                <a16:creationId xmlns:a16="http://schemas.microsoft.com/office/drawing/2014/main" id="{D7CB7903-E78B-403D-87EB-C2DDFB40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81" y="1504679"/>
            <a:ext cx="4277705" cy="474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67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01079-BBD8-4724-8E5C-5D3D43469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9B4F5-D501-4265-BFF6-EB472DF58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377AC-F5A7-4B64-B5C3-BAA1EDC6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379EC-9213-41E0-B714-CE0219615A83}"/>
              </a:ext>
            </a:extLst>
          </p:cNvPr>
          <p:cNvSpPr/>
          <p:nvPr/>
        </p:nvSpPr>
        <p:spPr>
          <a:xfrm>
            <a:off x="453573" y="1563839"/>
            <a:ext cx="831557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STEP 5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：啟動網路：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1463"/>
            <a:r>
              <a:rPr lang="en-US" altLang="zh-TW" dirty="0"/>
              <a:t>AT+CGATT=1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OK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，表示正常啟動網路。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</a:t>
            </a:r>
            <a:r>
              <a:rPr lang="zh-TW" altLang="en-US" dirty="0"/>
              <a:t>：</a:t>
            </a:r>
            <a:r>
              <a:rPr lang="en-US" altLang="zh-TW" dirty="0"/>
              <a:t>ERROR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，表明模組剛開機，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卡尚未準備好，請等待片刻。若仍然</a:t>
            </a:r>
            <a:r>
              <a:rPr lang="en-US" altLang="zh-TW" dirty="0"/>
              <a:t>ERROR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，很可能是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卡有異常。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6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：儲存設定值：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1463"/>
            <a:r>
              <a:rPr lang="en-US" altLang="zh-TW" dirty="0"/>
              <a:t>AT&amp;W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OK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，表示正常啟動網路。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7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：重新啟動模組：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AT+QRST=1</a:t>
            </a:r>
          </a:p>
          <a:p>
            <a:endParaRPr lang="en-US" altLang="zh-TW" dirty="0"/>
          </a:p>
          <a:p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另點：確認是否成功聯網：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AT+QLEDMODE=1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此指令的功能是讓</a:t>
            </a:r>
            <a:r>
              <a:rPr lang="en-US" altLang="zh-TW" dirty="0"/>
              <a:t>LED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燈開始閃爍，作為是否聯網的標的。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閃爍頻率快：未聯網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閃爍頻率慢：已連網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F414D4C-75C5-474F-90D3-5511F640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基礎設定：模組檢查及頻段設定及</a:t>
            </a:r>
            <a:r>
              <a:rPr lang="en-US" altLang="zh-TW" b="1" dirty="0">
                <a:solidFill>
                  <a:srgbClr val="0000FF"/>
                </a:solidFill>
              </a:rPr>
              <a:t>APN</a:t>
            </a:r>
            <a:r>
              <a:rPr lang="zh-TW" altLang="en-US" b="1" dirty="0">
                <a:solidFill>
                  <a:srgbClr val="0000FF"/>
                </a:solidFill>
              </a:rPr>
              <a:t>設定</a:t>
            </a:r>
            <a:r>
              <a:rPr lang="en-US" altLang="zh-TW" b="1" dirty="0">
                <a:solidFill>
                  <a:srgbClr val="0000FF"/>
                </a:solidFill>
              </a:rPr>
              <a:t>(2/2)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0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01079-BBD8-4724-8E5C-5D3D43469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9B4F5-D501-4265-BFF6-EB472DF58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377AC-F5A7-4B64-B5C3-BAA1EDC6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379EC-9213-41E0-B714-CE0219615A83}"/>
              </a:ext>
            </a:extLst>
          </p:cNvPr>
          <p:cNvSpPr/>
          <p:nvPr/>
        </p:nvSpPr>
        <p:spPr>
          <a:xfrm>
            <a:off x="453573" y="1563839"/>
            <a:ext cx="83155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STEP 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：啟動</a:t>
            </a:r>
            <a:r>
              <a:rPr lang="en-US" altLang="zh-TW" dirty="0"/>
              <a:t>NB-IoT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模組：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AT+CFUN=1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+OK</a:t>
            </a:r>
            <a:br>
              <a:rPr lang="zh-TW" altLang="en-US" dirty="0"/>
            </a:br>
            <a:r>
              <a:rPr lang="en-US" altLang="zh-TW" dirty="0"/>
              <a:t>AT+CFUN=0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：表示網路未啟動。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TW" dirty="0"/>
              <a:t>AT+CFUN=1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：表示啟動模組，注意：還沒回覆</a:t>
            </a:r>
            <a:r>
              <a:rPr lang="en-US" altLang="zh-TW" dirty="0"/>
              <a:t>”OK”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前，不能下其他指令，是否入網還要等待</a:t>
            </a:r>
            <a:r>
              <a:rPr lang="en-US" altLang="zh-TW" dirty="0"/>
              <a:t>+CEREG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指令的確認。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2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：查詢模組功能狀態：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AT+CFUN?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+CFUN:0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表示模組功能未打開，若返回：</a:t>
            </a:r>
            <a:r>
              <a:rPr lang="en-US" altLang="zh-TW" dirty="0"/>
              <a:t>+CFUN:1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則表示功能已打開，似查看手機是否處於處於飛行或關機狀態。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3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：設定連接基地台啟動：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AT+CSON=1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+OK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F414D4C-75C5-474F-90D3-5511F640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基礎設定：模組連網啟動及狀態查詢測試</a:t>
            </a:r>
            <a:r>
              <a:rPr lang="en-US" altLang="zh-TW" b="1" dirty="0">
                <a:solidFill>
                  <a:srgbClr val="0000FF"/>
                </a:solidFill>
              </a:rPr>
              <a:t>(1/3)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92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01079-BBD8-4724-8E5C-5D3D43469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9B4F5-D501-4265-BFF6-EB472DF58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377AC-F5A7-4B64-B5C3-BAA1EDC6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379EC-9213-41E0-B714-CE0219615A83}"/>
              </a:ext>
            </a:extLst>
          </p:cNvPr>
          <p:cNvSpPr/>
          <p:nvPr/>
        </p:nvSpPr>
        <p:spPr>
          <a:xfrm>
            <a:off x="453573" y="1563839"/>
            <a:ext cx="831557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STEP 4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：查詢網路是否啟動：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AT+CGATT?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+CGATT:1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br>
              <a:rPr lang="zh-TW" altLang="en-US" dirty="0"/>
            </a:br>
            <a:r>
              <a:rPr lang="en-US" altLang="zh-TW" dirty="0"/>
              <a:t>0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：表示網路未啟動。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TW" dirty="0"/>
              <a:t>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：表示網路已啟動，注意，等於</a:t>
            </a:r>
            <a:r>
              <a:rPr lang="en-US" altLang="zh-TW" dirty="0"/>
              <a:t>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表示僅打開網路功能，但是否入網還要等待</a:t>
            </a:r>
            <a:r>
              <a:rPr lang="en-US" altLang="zh-TW" dirty="0"/>
              <a:t>+CEREG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指令的確認。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5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：查詢</a:t>
            </a:r>
            <a:r>
              <a:rPr lang="en-US" altLang="zh-TW" dirty="0"/>
              <a:t>APN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網路是否已註冊狀態：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AT+CEREG?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+CEREG= 0,1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，表示已經進入</a:t>
            </a:r>
            <a:r>
              <a:rPr lang="en-US" altLang="zh-TW" dirty="0"/>
              <a:t>APN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的網域。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+CEREG= 0,2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，表示已經尚未註冊入</a:t>
            </a:r>
            <a:r>
              <a:rPr lang="en-US" altLang="zh-TW" dirty="0"/>
              <a:t>APN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的網域。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+CEREG= 0,0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，表示沒有</a:t>
            </a:r>
            <a:r>
              <a:rPr lang="en-US" altLang="zh-TW" dirty="0"/>
              <a:t>SIM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卡。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6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：訊號強度查詢：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AT+CESQ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+CESQ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zh-TW" altLang="en-US" dirty="0"/>
              <a:t> </a:t>
            </a:r>
            <a:r>
              <a:rPr lang="en-US" altLang="zh-TW" dirty="0"/>
              <a:t>xx, 0, 255, 255, 255</a:t>
            </a:r>
            <a:br>
              <a:rPr lang="zh-TW" altLang="en-US" dirty="0"/>
            </a:br>
            <a:r>
              <a:rPr lang="en-US" altLang="zh-TW" dirty="0"/>
              <a:t>xx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TW" dirty="0"/>
              <a:t>0~99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TW" dirty="0"/>
              <a:t>0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：未有訊號，</a:t>
            </a:r>
            <a:r>
              <a:rPr lang="en-US" altLang="zh-TW" dirty="0"/>
              <a:t>99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：找不到訊號。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F414D4C-75C5-474F-90D3-5511F640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基礎設定：模組連網啟動及狀態查詢測試</a:t>
            </a:r>
            <a:r>
              <a:rPr lang="en-US" altLang="zh-TW" b="1" dirty="0">
                <a:solidFill>
                  <a:srgbClr val="0000FF"/>
                </a:solidFill>
              </a:rPr>
              <a:t>(2/3)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43E31-57A0-4C5F-ADE5-1F395CF2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FF"/>
                </a:solidFill>
              </a:rPr>
              <a:t>無線通訊趨勢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9C09C-80CA-4F6F-911E-7B28D4EB4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15AC5C-A962-4E27-932C-177F529F0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0B4CDD-67BD-4A46-82FF-06C1BCCD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03FFC73-A37D-4BC5-BB7A-AF7376E3D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365"/>
            <a:ext cx="9144000" cy="42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3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01079-BBD8-4724-8E5C-5D3D43469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9B4F5-D501-4265-BFF6-EB472DF58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377AC-F5A7-4B64-B5C3-BAA1EDC6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5379EC-9213-41E0-B714-CE0219615A83}"/>
              </a:ext>
            </a:extLst>
          </p:cNvPr>
          <p:cNvSpPr/>
          <p:nvPr/>
        </p:nvSpPr>
        <p:spPr>
          <a:xfrm>
            <a:off x="453573" y="1417919"/>
            <a:ext cx="831557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STEP 7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IP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查詢：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 lvl="1"/>
            <a:r>
              <a:rPr lang="en-US" altLang="zh-TW" dirty="0"/>
              <a:t>AT+CGPADDR=1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OK</a:t>
            </a:r>
            <a:r>
              <a:rPr lang="zh-TW" altLang="en-US" dirty="0"/>
              <a:t>：尚未找到</a:t>
            </a:r>
            <a:r>
              <a:rPr lang="en-US" altLang="zh-TW" dirty="0"/>
              <a:t>IP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zh-TW" altLang="en-US" dirty="0"/>
              <a:t>：</a:t>
            </a:r>
            <a:r>
              <a:rPr lang="en-US" altLang="zh-TW" dirty="0"/>
              <a:t>+CGPADDR: 1,IP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四位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：表示已有</a:t>
            </a:r>
            <a:r>
              <a:rPr lang="en-US" altLang="zh-TW" dirty="0"/>
              <a:t>IP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895350" lvl="2"/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說明：若設定期間連上網路會自動回傳</a:t>
            </a:r>
            <a:r>
              <a:rPr lang="en-US" altLang="zh-TW" dirty="0"/>
              <a:t>IP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位址。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TW" dirty="0"/>
              <a:t>+IP : IP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位址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四位</a:t>
            </a:r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TW" dirty="0"/>
              <a:t>STEP 8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US" altLang="zh-TW" dirty="0"/>
              <a:t>PING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遠端伺服器：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AT+QPING= &lt;</a:t>
            </a:r>
            <a:r>
              <a:rPr lang="en-US" altLang="zh-TW" dirty="0" err="1"/>
              <a:t>contextID</a:t>
            </a:r>
            <a:r>
              <a:rPr lang="en-US" altLang="zh-TW" dirty="0"/>
              <a:t>&gt;,&lt;host&gt;</a:t>
            </a:r>
            <a:br>
              <a:rPr lang="en-US" altLang="zh-TW" dirty="0"/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STEP 9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：查詢目前信號值：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/>
              <a:t>AT+CSQ</a:t>
            </a:r>
            <a:br>
              <a:rPr lang="zh-TW" altLang="en-US" dirty="0"/>
            </a:b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回覆：</a:t>
            </a:r>
            <a:r>
              <a:rPr lang="en-US" altLang="zh-TW" dirty="0"/>
              <a:t>+CSQ: 16,0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br>
              <a:rPr lang="zh-TW" altLang="en-US" dirty="0"/>
            </a:br>
            <a:r>
              <a:rPr lang="en-US" altLang="zh-TW" dirty="0"/>
              <a:t>99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：表示網路未知，或者網路未附著。如果模組關閉了自動附著功能，需要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73050"/>
            <a:r>
              <a:rPr lang="en-US" altLang="zh-TW" dirty="0">
                <a:latin typeface="KaiTi" panose="02010609060101010101" pitchFamily="49" charset="-122"/>
                <a:ea typeface="KaiTi" panose="02010609060101010101" pitchFamily="49" charset="-122"/>
              </a:rPr>
              <a:t>        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啟動模組網路才能獲取到正確的信號值。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TW" dirty="0"/>
              <a:t>0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：表示信號品質為</a:t>
            </a:r>
            <a:r>
              <a:rPr lang="en-US" altLang="zh-TW" dirty="0"/>
              <a:t>-113dBm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或者以下，信號非常差。</a:t>
            </a:r>
            <a:b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TW" dirty="0"/>
              <a:t>1 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：表示信號品質為</a:t>
            </a:r>
            <a:r>
              <a:rPr lang="en-US" altLang="zh-TW" dirty="0"/>
              <a:t>-111dBm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en-US" altLang="zh-TW" dirty="0"/>
              <a:t>2~30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：對應信號值為</a:t>
            </a:r>
            <a:r>
              <a:rPr lang="en-US" altLang="zh-TW" dirty="0"/>
              <a:t>-109dBm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到</a:t>
            </a:r>
            <a:r>
              <a:rPr lang="en-US" altLang="zh-TW" dirty="0"/>
              <a:t>-53dBm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br>
              <a:rPr lang="zh-TW" altLang="en-US" dirty="0"/>
            </a:br>
            <a:r>
              <a:rPr lang="en-US" altLang="zh-TW" dirty="0"/>
              <a:t>31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：對應信號值為</a:t>
            </a:r>
            <a:r>
              <a:rPr lang="en-US" altLang="zh-TW" dirty="0"/>
              <a:t>-51dBm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或者更高。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F414D4C-75C5-474F-90D3-5511F640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基礎設定：模組連網啟動及狀態查詢測試</a:t>
            </a:r>
            <a:r>
              <a:rPr lang="en-US" altLang="zh-TW" b="1" dirty="0">
                <a:solidFill>
                  <a:srgbClr val="0000FF"/>
                </a:solidFill>
              </a:rPr>
              <a:t>(3/3)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18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1724025"/>
            <a:ext cx="44862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44514-F244-46EA-BB01-384CA12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各無線通訊技術之範圍與傳輸速率比較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3D3FBA-CB4B-4252-A68F-18816E0298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1E9753-531A-4D12-B003-778D96972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C154B7-1F94-45D4-BAA3-904D4902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0B896D-D50A-451A-B75A-FAA4DAB0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2204864"/>
            <a:ext cx="8064156" cy="37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6B3D8-0B33-4F2F-BF2E-DED80CC6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>
                <a:solidFill>
                  <a:srgbClr val="0000FF"/>
                </a:solidFill>
              </a:rPr>
              <a:t>Wireless Technologies in IoT</a:t>
            </a:r>
            <a:endParaRPr lang="zh-TW" altLang="en-US" sz="4400" b="1" dirty="0">
              <a:solidFill>
                <a:srgbClr val="0000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165FD1-FD12-4586-A340-F4F09C6E61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4E6E2F-357D-4BE8-B2F3-DDDF830B9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2C2161-D277-408C-AC0C-E22665EF8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1026" name="Picture 2" descr="https://www.allion.com/wp-content/uploads/2021/04/Wireless-Tech.jpg">
            <a:extLst>
              <a:ext uri="{FF2B5EF4-FFF2-40B4-BE49-F238E27FC236}">
                <a16:creationId xmlns:a16="http://schemas.microsoft.com/office/drawing/2014/main" id="{6D5E7E53-8D72-4BC0-BE17-34D15CCE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2" y="1331640"/>
            <a:ext cx="7835095" cy="48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6BF9E0-7D9B-453E-8205-D7DE31F2765A}"/>
              </a:ext>
            </a:extLst>
          </p:cNvPr>
          <p:cNvSpPr/>
          <p:nvPr/>
        </p:nvSpPr>
        <p:spPr>
          <a:xfrm>
            <a:off x="4901850" y="6300028"/>
            <a:ext cx="424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5C5C5C"/>
                </a:solidFill>
                <a:latin typeface="Calibri" panose="020F0502020204030204" pitchFamily="34" charset="0"/>
              </a:rPr>
              <a:t>Source: https://www.allion.com/iot-lpwan/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73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19248C-ED31-4DB2-A192-841BA2A991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F6B1C4-760D-40B2-A83F-FE1593EBE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8C0EE5-0050-4124-94ED-F75F9D455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" name="Google Shape;813;p101">
            <a:extLst>
              <a:ext uri="{FF2B5EF4-FFF2-40B4-BE49-F238E27FC236}">
                <a16:creationId xmlns:a16="http://schemas.microsoft.com/office/drawing/2014/main" id="{A73D99BF-ED45-48F8-A11F-8452A9A604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32" y="1554627"/>
            <a:ext cx="9020372" cy="3910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E8FBAFF1-6DF1-41DD-84B7-D753B5BD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04" y="188640"/>
            <a:ext cx="745434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各無線通訊技術之應用</a:t>
            </a:r>
          </a:p>
        </p:txBody>
      </p:sp>
    </p:spTree>
    <p:extLst>
      <p:ext uri="{BB962C8B-B14F-4D97-AF65-F5344CB8AC3E}">
        <p14:creationId xmlns:p14="http://schemas.microsoft.com/office/powerpoint/2010/main" val="148528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24247-5B83-46F6-8BD1-9D386034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NB-IoT</a:t>
            </a:r>
            <a:r>
              <a:rPr lang="zh-TW" altLang="en-US" b="1" dirty="0">
                <a:solidFill>
                  <a:srgbClr val="0000FF"/>
                </a:solidFill>
              </a:rPr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9522B-2555-4FC2-A780-B0959B7F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NB-IoT (Narrow Band Internet of Things)</a:t>
            </a:r>
            <a:r>
              <a:rPr lang="zh-TW" altLang="en-US" dirty="0"/>
              <a:t>，即窄帶物聯網。</a:t>
            </a:r>
          </a:p>
          <a:p>
            <a:r>
              <a:rPr lang="en-US" altLang="zh-TW" dirty="0"/>
              <a:t>NB-IOT</a:t>
            </a:r>
            <a:r>
              <a:rPr lang="zh-TW" altLang="en-US" dirty="0"/>
              <a:t>使用</a:t>
            </a:r>
            <a:r>
              <a:rPr lang="en-US" altLang="zh-TW" dirty="0">
                <a:solidFill>
                  <a:srgbClr val="0000FF"/>
                </a:solidFill>
              </a:rPr>
              <a:t>License</a:t>
            </a:r>
            <a:r>
              <a:rPr lang="zh-TW" altLang="en-US" dirty="0">
                <a:solidFill>
                  <a:srgbClr val="0000FF"/>
                </a:solidFill>
              </a:rPr>
              <a:t>頻段</a:t>
            </a:r>
            <a:r>
              <a:rPr lang="zh-TW" altLang="en-US" dirty="0"/>
              <a:t>，可採取</a:t>
            </a:r>
            <a:r>
              <a:rPr lang="zh-TW" altLang="en-US" u="sng" dirty="0"/>
              <a:t>帶內</a:t>
            </a:r>
            <a:r>
              <a:rPr lang="zh-TW" altLang="en-US" dirty="0"/>
              <a:t>、</a:t>
            </a:r>
            <a:r>
              <a:rPr lang="zh-TW" altLang="en-US" u="sng" dirty="0"/>
              <a:t>保護帶</a:t>
            </a:r>
            <a:r>
              <a:rPr lang="zh-TW" altLang="en-US" dirty="0"/>
              <a:t>或</a:t>
            </a:r>
            <a:r>
              <a:rPr lang="zh-TW" altLang="en-US" u="sng" dirty="0"/>
              <a:t>獨立載波</a:t>
            </a:r>
            <a:r>
              <a:rPr lang="zh-TW" altLang="en-US" dirty="0"/>
              <a:t>等三種部署方式，與現有網絡共存。</a:t>
            </a:r>
          </a:p>
          <a:p>
            <a:r>
              <a:rPr lang="zh-TW" altLang="en-US" dirty="0"/>
              <a:t>具有高覆蓋，高連結，低功耗，低成本等優勢。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6FD040-53B9-4D34-8DA7-31DF688490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3E074B-9B6A-4A9F-A483-50025370813D}" type="datetime1">
              <a:rPr lang="zh-TW" altLang="en-US" smtClean="0"/>
              <a:pPr/>
              <a:t>2022/2/25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C750E5-9A8E-432A-B6AA-B6D347129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190C55-886D-480B-AB9C-1114EB5C9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E8A498-6125-4D29-AD21-473B20B5BD67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987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CDCCFA10E01B6940856B9463685D63FB" ma:contentTypeVersion="14" ma:contentTypeDescription="建立新的文件。" ma:contentTypeScope="" ma:versionID="6288e16436d3cc93be8a2429203038b6">
  <xsd:schema xmlns:xsd="http://www.w3.org/2001/XMLSchema" xmlns:xs="http://www.w3.org/2001/XMLSchema" xmlns:p="http://schemas.microsoft.com/office/2006/metadata/properties" xmlns:ns3="48c632c4-7f23-46d1-93c5-ff06e0927577" xmlns:ns4="9c3a292b-33ad-4784-975a-62be0ca948a1" targetNamespace="http://schemas.microsoft.com/office/2006/metadata/properties" ma:root="true" ma:fieldsID="141792b1275d6b43ba975f904209273b" ns3:_="" ns4:_="">
    <xsd:import namespace="48c632c4-7f23-46d1-93c5-ff06e0927577"/>
    <xsd:import namespace="9c3a292b-33ad-4784-975a-62be0ca948a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632c4-7f23-46d1-93c5-ff06e09275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共用提示雜湊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a292b-33ad-4784-975a-62be0ca948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C99318-6FD2-4860-A365-F3A22506DD4E}">
  <ds:schemaRefs>
    <ds:schemaRef ds:uri="http://purl.org/dc/elements/1.1/"/>
    <ds:schemaRef ds:uri="9c3a292b-33ad-4784-975a-62be0ca948a1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c632c4-7f23-46d1-93c5-ff06e0927577"/>
  </ds:schemaRefs>
</ds:datastoreItem>
</file>

<file path=customXml/itemProps2.xml><?xml version="1.0" encoding="utf-8"?>
<ds:datastoreItem xmlns:ds="http://schemas.openxmlformats.org/officeDocument/2006/customXml" ds:itemID="{5A5DBFFF-4DF3-4E5D-AD5F-574D7DC0F0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c632c4-7f23-46d1-93c5-ff06e0927577"/>
    <ds:schemaRef ds:uri="9c3a292b-33ad-4784-975a-62be0ca948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A62BCC-BEDC-4213-A65A-1732D82290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180</Template>
  <TotalTime>17297</TotalTime>
  <Words>3521</Words>
  <Application>Microsoft Office PowerPoint</Application>
  <PresentationFormat>如螢幕大小 (4:3)</PresentationFormat>
  <Paragraphs>587</Paragraphs>
  <Slides>51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KaiTi</vt:lpstr>
      <vt:lpstr>微軟正黑體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Wingdings</vt:lpstr>
      <vt:lpstr>Office 佈景主題</vt:lpstr>
      <vt:lpstr>單元十  LPWAN通訊  NB-IoT</vt:lpstr>
      <vt:lpstr>PowerPoint 簡報</vt:lpstr>
      <vt:lpstr>大綱</vt:lpstr>
      <vt:lpstr>物聯網的無線通信技術</vt:lpstr>
      <vt:lpstr>無線通訊趨勢</vt:lpstr>
      <vt:lpstr>各無線通訊技術之範圍與傳輸速率比較</vt:lpstr>
      <vt:lpstr>Wireless Technologies in IoT</vt:lpstr>
      <vt:lpstr>各無線通訊技術之應用</vt:lpstr>
      <vt:lpstr>NB-IoT介紹</vt:lpstr>
      <vt:lpstr>NB-IoT 規格與特色</vt:lpstr>
      <vt:lpstr>NB-IoT三種部署方式</vt:lpstr>
      <vt:lpstr>PowerPoint 簡報</vt:lpstr>
      <vt:lpstr>台灣各電信商使用頻段</vt:lpstr>
      <vt:lpstr>NB-IoT 的優勢(1/2)</vt:lpstr>
      <vt:lpstr>NB-IoT 的優勢(2/2)</vt:lpstr>
      <vt:lpstr>NB-IoT的應用</vt:lpstr>
      <vt:lpstr>大綱</vt:lpstr>
      <vt:lpstr>NB-IoT 通訊模組</vt:lpstr>
      <vt:lpstr>BC20/BC26 規格</vt:lpstr>
      <vt:lpstr>BC20通訊模組</vt:lpstr>
      <vt:lpstr>BC20模組接口</vt:lpstr>
      <vt:lpstr>AT指令集</vt:lpstr>
      <vt:lpstr>AT 指令格式通則</vt:lpstr>
      <vt:lpstr>大綱</vt:lpstr>
      <vt:lpstr>AT指令 序列埠通訊調試</vt:lpstr>
      <vt:lpstr>Ps. CP2102 USB轉TTL小板/下載器/燒錄器/刷機器</vt:lpstr>
      <vt:lpstr>1. 硬體連線</vt:lpstr>
      <vt:lpstr>2. PC端開啟「序列埠終端通訊軟體 SSCOM V5.13.1」</vt:lpstr>
      <vt:lpstr>確認NB-IoT(BC20)模組狀態</vt:lpstr>
      <vt:lpstr>PowerPoint 簡報</vt:lpstr>
      <vt:lpstr>Part Ⅰ：檢測模組及環境</vt:lpstr>
      <vt:lpstr>Part Ⅰ：檢測模組及環境</vt:lpstr>
      <vt:lpstr>Part Ⅰ：檢測模組及環境</vt:lpstr>
      <vt:lpstr>PowerPoint 簡報</vt:lpstr>
      <vt:lpstr>實習架構</vt:lpstr>
      <vt:lpstr>Part Ⅱ：MQTT傳送及接收資料</vt:lpstr>
      <vt:lpstr>Part Ⅱ：MQTT傳送及接收資料</vt:lpstr>
      <vt:lpstr>NB-IoT(BC20) with Mcu(D1 mini)</vt:lpstr>
      <vt:lpstr>PowerPoint 簡報</vt:lpstr>
      <vt:lpstr>Firmware：1102_10_01_D1Mini_BC20_AT_Command-01.ino</vt:lpstr>
      <vt:lpstr>實作 溫濕度以NB-IoT &amp; MQTT傳輸</vt:lpstr>
      <vt:lpstr>實作架構</vt:lpstr>
      <vt:lpstr>線路圖</vt:lpstr>
      <vt:lpstr>程式碼</vt:lpstr>
      <vt:lpstr>參考資料</vt:lpstr>
      <vt:lpstr>基礎設定：模組檢查及頻段設定及APN設定(1/2)</vt:lpstr>
      <vt:lpstr>基礎設定：模組檢查及頻段設定及APN設定(2/2)</vt:lpstr>
      <vt:lpstr>基礎設定：模組連網啟動及狀態查詢測試(1/3)</vt:lpstr>
      <vt:lpstr>基礎設定：模組連網啟動及狀態查詢測試(2/3)</vt:lpstr>
      <vt:lpstr>基礎設定：模組連網啟動及狀態查詢測試(3/3)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Cloud</dc:title>
  <dc:creator>"Chao-Tung Yang (C.T.)" &lt;ctyang@thu.edu.tw&gt;</dc:creator>
  <cp:lastModifiedBy>陳昆良 陳</cp:lastModifiedBy>
  <cp:revision>897</cp:revision>
  <cp:lastPrinted>2019-09-20T02:21:04Z</cp:lastPrinted>
  <dcterms:created xsi:type="dcterms:W3CDTF">2012-04-10T09:12:16Z</dcterms:created>
  <dcterms:modified xsi:type="dcterms:W3CDTF">2022-02-25T01:33:01Z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0x010100CDCCFA10E01B6940856B9463685D63FB</vt:lpwstr>
  </property>
</Properties>
</file>